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9.xml" ContentType="application/vnd.openxmlformats-officedocument.presentationml.slideMaster+xml"/>
  <Default Extension="vml" ContentType="application/vnd.openxmlformats-officedocument.vmlDrawing"/>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Lst>
  <p:notesMasterIdLst>
    <p:notesMasterId r:id="rId20"/>
  </p:notesMasterIdLst>
  <p:handoutMasterIdLst>
    <p:handoutMasterId r:id="rId21"/>
  </p:handoutMasterIdLst>
  <p:sldIdLst>
    <p:sldId id="262" r:id="rId10"/>
    <p:sldId id="295" r:id="rId11"/>
    <p:sldId id="297" r:id="rId12"/>
    <p:sldId id="298" r:id="rId13"/>
    <p:sldId id="304" r:id="rId14"/>
    <p:sldId id="301" r:id="rId15"/>
    <p:sldId id="299" r:id="rId16"/>
    <p:sldId id="305" r:id="rId17"/>
    <p:sldId id="300" r:id="rId18"/>
    <p:sldId id="260"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a:srgbClr val="CCFFCC"/>
    <a:srgbClr val="99FF99"/>
    <a:srgbClr val="B0DD7F"/>
    <a:srgbClr val="777777"/>
    <a:srgbClr val="99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8" autoAdjust="0"/>
    <p:restoredTop sz="94660"/>
  </p:normalViewPr>
  <p:slideViewPr>
    <p:cSldViewPr showGuides="1">
      <p:cViewPr varScale="1">
        <p:scale>
          <a:sx n="84" d="100"/>
          <a:sy n="84" d="100"/>
        </p:scale>
        <p:origin x="-1248" y="-29"/>
      </p:cViewPr>
      <p:guideLst>
        <p:guide orient="horz" pos="436"/>
        <p:guide orient="horz" pos="618"/>
        <p:guide orient="horz" pos="845"/>
        <p:guide orient="horz" pos="2840"/>
        <p:guide pos="5284"/>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16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6299ECB0-6573-4573-97F8-0F22CF6BD3F2}" type="datetimeFigureOut">
              <a:rPr lang="zh-CN" altLang="en-US"/>
              <a:pPr>
                <a:defRPr/>
              </a:pPr>
              <a:t>2015/12/10</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6F672297-AFAB-40D7-9FB7-D5F863C7FB9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546BB6-CDFF-4158-805D-278C0830AC93}" type="datetimeFigureOut">
              <a:rPr lang="zh-CN" altLang="en-US" smtClean="0"/>
              <a:pPr/>
              <a:t>2015/12/10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08863-4F97-48B0-BB9D-85659F51200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FF08863-4F97-48B0-BB9D-85659F512000}"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FF08863-4F97-48B0-BB9D-85659F512000}"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zh-CN" altLang="en-US" smtClean="0"/>
              <a:t>单击此处编辑母版标题样式</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636838"/>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508500"/>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508500"/>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508500"/>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508500"/>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628775"/>
            <a:ext cx="7632700" cy="4194175"/>
          </a:xfrm>
          <a:prstGeom prst="rect">
            <a:avLst/>
          </a:prstGeo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8.xml"/><Relationship Id="rId1" Type="http://schemas.openxmlformats.org/officeDocument/2006/relationships/slideLayout" Target="../slideLayouts/slideLayout7.xml"/><Relationship Id="rId4" Type="http://schemas.openxmlformats.org/officeDocument/2006/relationships/image" Target="../media/image1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7"/>
          <p:cNvGrpSpPr>
            <a:grpSpLocks/>
          </p:cNvGrpSpPr>
          <p:nvPr/>
        </p:nvGrpSpPr>
        <p:grpSpPr bwMode="auto">
          <a:xfrm>
            <a:off x="9324975" y="3359150"/>
            <a:ext cx="919163" cy="3490913"/>
            <a:chOff x="5839" y="2160"/>
            <a:chExt cx="579" cy="2199"/>
          </a:xfrm>
        </p:grpSpPr>
        <p:sp>
          <p:nvSpPr>
            <p:cNvPr id="1038" name="Rectangle 78"/>
            <p:cNvSpPr>
              <a:spLocks noChangeArrowheads="1"/>
            </p:cNvSpPr>
            <p:nvPr userDrawn="1"/>
          </p:nvSpPr>
          <p:spPr bwMode="auto">
            <a:xfrm>
              <a:off x="5839" y="2160"/>
              <a:ext cx="579" cy="2199"/>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1039" name="Group 79"/>
            <p:cNvGrpSpPr>
              <a:grpSpLocks/>
            </p:cNvGrpSpPr>
            <p:nvPr userDrawn="1"/>
          </p:nvGrpSpPr>
          <p:grpSpPr bwMode="auto">
            <a:xfrm>
              <a:off x="5893" y="2387"/>
              <a:ext cx="466" cy="115"/>
              <a:chOff x="5893" y="2387"/>
              <a:chExt cx="466" cy="115"/>
            </a:xfrm>
          </p:grpSpPr>
          <p:sp>
            <p:nvSpPr>
              <p:cNvPr id="1100" name="Rectangle 80"/>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01" name="Rectangle 81"/>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02" name="Rectangle 82"/>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103" name="Rectangle 83"/>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1040" name="Group 84"/>
            <p:cNvGrpSpPr>
              <a:grpSpLocks/>
            </p:cNvGrpSpPr>
            <p:nvPr userDrawn="1"/>
          </p:nvGrpSpPr>
          <p:grpSpPr bwMode="auto">
            <a:xfrm>
              <a:off x="5893" y="2523"/>
              <a:ext cx="466" cy="115"/>
              <a:chOff x="5893" y="2523"/>
              <a:chExt cx="466" cy="115"/>
            </a:xfrm>
          </p:grpSpPr>
          <p:sp>
            <p:nvSpPr>
              <p:cNvPr id="1096" name="Rectangle 85"/>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97" name="Rectangle 86"/>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98" name="Rectangle 87"/>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99" name="Rectangle 88"/>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1041" name="Group 89"/>
            <p:cNvGrpSpPr>
              <a:grpSpLocks/>
            </p:cNvGrpSpPr>
            <p:nvPr userDrawn="1"/>
          </p:nvGrpSpPr>
          <p:grpSpPr bwMode="auto">
            <a:xfrm>
              <a:off x="5893" y="2659"/>
              <a:ext cx="466" cy="115"/>
              <a:chOff x="5893" y="2659"/>
              <a:chExt cx="466" cy="115"/>
            </a:xfrm>
          </p:grpSpPr>
          <p:sp>
            <p:nvSpPr>
              <p:cNvPr id="1092" name="Rectangle 90"/>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93" name="Rectangle 91"/>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094" name="Rectangle 92"/>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95" name="Rectangle 93"/>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1042" name="Group 94"/>
            <p:cNvGrpSpPr>
              <a:grpSpLocks/>
            </p:cNvGrpSpPr>
            <p:nvPr userDrawn="1"/>
          </p:nvGrpSpPr>
          <p:grpSpPr bwMode="auto">
            <a:xfrm>
              <a:off x="5893" y="2251"/>
              <a:ext cx="466" cy="119"/>
              <a:chOff x="5893" y="2251"/>
              <a:chExt cx="466" cy="119"/>
            </a:xfrm>
          </p:grpSpPr>
          <p:sp>
            <p:nvSpPr>
              <p:cNvPr id="1088" name="Rectangle 95"/>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89" name="Rectangle 96"/>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090" name="Rectangle 97"/>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91" name="Rectangle 98"/>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1043" name="Group 99"/>
            <p:cNvGrpSpPr>
              <a:grpSpLocks/>
            </p:cNvGrpSpPr>
            <p:nvPr userDrawn="1"/>
          </p:nvGrpSpPr>
          <p:grpSpPr bwMode="auto">
            <a:xfrm>
              <a:off x="5893" y="2886"/>
              <a:ext cx="466" cy="115"/>
              <a:chOff x="5893" y="2886"/>
              <a:chExt cx="466" cy="115"/>
            </a:xfrm>
          </p:grpSpPr>
          <p:sp>
            <p:nvSpPr>
              <p:cNvPr id="1084" name="Rectangle 100"/>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85" name="Rectangle 101"/>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86" name="Rectangle 102"/>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87" name="Rectangle 103"/>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1044" name="Group 104"/>
            <p:cNvGrpSpPr>
              <a:grpSpLocks/>
            </p:cNvGrpSpPr>
            <p:nvPr userDrawn="1"/>
          </p:nvGrpSpPr>
          <p:grpSpPr bwMode="auto">
            <a:xfrm>
              <a:off x="5893" y="3022"/>
              <a:ext cx="466" cy="115"/>
              <a:chOff x="5893" y="3022"/>
              <a:chExt cx="466" cy="115"/>
            </a:xfrm>
          </p:grpSpPr>
          <p:sp>
            <p:nvSpPr>
              <p:cNvPr id="1080" name="Rectangle 105"/>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81" name="Rectangle 106"/>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82" name="Rectangle 107"/>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83" name="Rectangle 108"/>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045" name="Group 109"/>
            <p:cNvGrpSpPr>
              <a:grpSpLocks/>
            </p:cNvGrpSpPr>
            <p:nvPr userDrawn="1"/>
          </p:nvGrpSpPr>
          <p:grpSpPr bwMode="auto">
            <a:xfrm>
              <a:off x="5893" y="3158"/>
              <a:ext cx="466" cy="115"/>
              <a:chOff x="5893" y="3158"/>
              <a:chExt cx="466" cy="115"/>
            </a:xfrm>
          </p:grpSpPr>
          <p:sp>
            <p:nvSpPr>
              <p:cNvPr id="1076" name="Rectangle 110"/>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77" name="Rectangle 111"/>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78" name="Rectangle 112"/>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79" name="Rectangle 113"/>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046" name="Group 114"/>
            <p:cNvGrpSpPr>
              <a:grpSpLocks/>
            </p:cNvGrpSpPr>
            <p:nvPr userDrawn="1"/>
          </p:nvGrpSpPr>
          <p:grpSpPr bwMode="auto">
            <a:xfrm>
              <a:off x="5893" y="3385"/>
              <a:ext cx="466" cy="115"/>
              <a:chOff x="5893" y="3385"/>
              <a:chExt cx="466" cy="115"/>
            </a:xfrm>
          </p:grpSpPr>
          <p:sp>
            <p:nvSpPr>
              <p:cNvPr id="1072" name="Rectangle 115"/>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73" name="Rectangle 116"/>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74" name="Rectangle 117"/>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75" name="Rectangle 118"/>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1047" name="Group 119"/>
            <p:cNvGrpSpPr>
              <a:grpSpLocks/>
            </p:cNvGrpSpPr>
            <p:nvPr userDrawn="1"/>
          </p:nvGrpSpPr>
          <p:grpSpPr bwMode="auto">
            <a:xfrm>
              <a:off x="5893" y="3521"/>
              <a:ext cx="466" cy="115"/>
              <a:chOff x="5893" y="3521"/>
              <a:chExt cx="466" cy="115"/>
            </a:xfrm>
          </p:grpSpPr>
          <p:sp>
            <p:nvSpPr>
              <p:cNvPr id="1068" name="Rectangle 120"/>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69" name="Rectangle 121"/>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70" name="Rectangle 122"/>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71" name="Rectangle 123"/>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1048" name="Group 124"/>
            <p:cNvGrpSpPr>
              <a:grpSpLocks/>
            </p:cNvGrpSpPr>
            <p:nvPr userDrawn="1"/>
          </p:nvGrpSpPr>
          <p:grpSpPr bwMode="auto">
            <a:xfrm>
              <a:off x="5893" y="3657"/>
              <a:ext cx="466" cy="115"/>
              <a:chOff x="5893" y="3657"/>
              <a:chExt cx="466" cy="115"/>
            </a:xfrm>
          </p:grpSpPr>
          <p:sp>
            <p:nvSpPr>
              <p:cNvPr id="1064" name="Rectangle 125"/>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65" name="Rectangle 126"/>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66" name="Rectangle 127"/>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67" name="Rectangle 128"/>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1049" name="Group 129"/>
            <p:cNvGrpSpPr>
              <a:grpSpLocks/>
            </p:cNvGrpSpPr>
            <p:nvPr userDrawn="1"/>
          </p:nvGrpSpPr>
          <p:grpSpPr bwMode="auto">
            <a:xfrm>
              <a:off x="5893" y="3884"/>
              <a:ext cx="466" cy="115"/>
              <a:chOff x="5893" y="3884"/>
              <a:chExt cx="466" cy="115"/>
            </a:xfrm>
          </p:grpSpPr>
          <p:sp>
            <p:nvSpPr>
              <p:cNvPr id="1060" name="Rectangle 130"/>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61" name="Rectangle 131"/>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62" name="Rectangle 132"/>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63" name="Rectangle 133"/>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1050" name="Group 134"/>
            <p:cNvGrpSpPr>
              <a:grpSpLocks/>
            </p:cNvGrpSpPr>
            <p:nvPr userDrawn="1"/>
          </p:nvGrpSpPr>
          <p:grpSpPr bwMode="auto">
            <a:xfrm>
              <a:off x="5893" y="4026"/>
              <a:ext cx="466" cy="115"/>
              <a:chOff x="5893" y="4026"/>
              <a:chExt cx="466" cy="115"/>
            </a:xfrm>
          </p:grpSpPr>
          <p:sp>
            <p:nvSpPr>
              <p:cNvPr id="1056" name="Rectangle 135"/>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57" name="Rectangle 136"/>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58" name="Rectangle 137"/>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59" name="Rectangle 138"/>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1051" name="Group 139"/>
            <p:cNvGrpSpPr>
              <a:grpSpLocks/>
            </p:cNvGrpSpPr>
            <p:nvPr userDrawn="1"/>
          </p:nvGrpSpPr>
          <p:grpSpPr bwMode="auto">
            <a:xfrm>
              <a:off x="5893" y="4167"/>
              <a:ext cx="466" cy="115"/>
              <a:chOff x="5893" y="4167"/>
              <a:chExt cx="466" cy="115"/>
            </a:xfrm>
          </p:grpSpPr>
          <p:sp>
            <p:nvSpPr>
              <p:cNvPr id="1052" name="Rectangle 140"/>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1053" name="Rectangle 141"/>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054" name="Rectangle 142"/>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1055" name="Rectangle 143"/>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1027" name="Rectangle 144"/>
          <p:cNvSpPr>
            <a:spLocks noChangeArrowheads="1"/>
          </p:cNvSpPr>
          <p:nvPr/>
        </p:nvSpPr>
        <p:spPr bwMode="auto">
          <a:xfrm>
            <a:off x="9251950" y="1333500"/>
            <a:ext cx="1192213" cy="1725613"/>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ea typeface="黑体" pitchFamily="49" charset="-122"/>
              </a:rPr>
              <a:t>配色参考方案：</a:t>
            </a:r>
          </a:p>
          <a:p>
            <a:pPr>
              <a:lnSpc>
                <a:spcPct val="120000"/>
              </a:lnSpc>
              <a:spcBef>
                <a:spcPct val="20000"/>
              </a:spcBef>
              <a:defRPr/>
            </a:pPr>
            <a:r>
              <a:rPr lang="zh-CN" altLang="en-US" sz="1100">
                <a:solidFill>
                  <a:srgbClr val="FFFFFF"/>
                </a:solidFill>
                <a:latin typeface="Arial" charset="0"/>
                <a:ea typeface="黑体" pitchFamily="49" charset="-122"/>
              </a:rPr>
              <a:t>建议同一页面内不超过四种颜色，以下是</a:t>
            </a:r>
            <a:r>
              <a:rPr lang="en-US" altLang="zh-CN" sz="1100">
                <a:solidFill>
                  <a:srgbClr val="FFFFFF"/>
                </a:solidFill>
                <a:latin typeface="Arial" charset="0"/>
                <a:ea typeface="黑体" pitchFamily="49" charset="-122"/>
              </a:rPr>
              <a:t>13</a:t>
            </a:r>
            <a:r>
              <a:rPr lang="zh-CN" altLang="en-US" sz="1100">
                <a:solidFill>
                  <a:srgbClr val="FFFFFF"/>
                </a:solidFill>
                <a:latin typeface="Arial" charset="0"/>
                <a:ea typeface="黑体" pitchFamily="49" charset="-122"/>
              </a:rPr>
              <a:t>组配色方案，同一页面内只选择一组使用。（仅供参考）</a:t>
            </a:r>
          </a:p>
        </p:txBody>
      </p:sp>
      <p:sp>
        <p:nvSpPr>
          <p:cNvPr id="1028" name="Rectangle 145"/>
          <p:cNvSpPr>
            <a:spLocks noChangeArrowheads="1"/>
          </p:cNvSpPr>
          <p:nvPr/>
        </p:nvSpPr>
        <p:spPr bwMode="auto">
          <a:xfrm>
            <a:off x="9251950" y="0"/>
            <a:ext cx="1120775" cy="684213"/>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ea typeface="黑体" pitchFamily="49" charset="-122"/>
              </a:rPr>
              <a:t>客户或者合作伙伴的标志放在右上角</a:t>
            </a:r>
            <a:r>
              <a:rPr lang="en-US" altLang="zh-CN" sz="1100">
                <a:solidFill>
                  <a:srgbClr val="FFFFFF"/>
                </a:solidFill>
                <a:latin typeface="Arial" charset="0"/>
                <a:ea typeface="黑体" pitchFamily="49" charset="-122"/>
              </a:rPr>
              <a:t>.</a:t>
            </a:r>
            <a:endParaRPr lang="zh-CN" altLang="en-US" sz="1100">
              <a:solidFill>
                <a:srgbClr val="FFFFFF"/>
              </a:solidFill>
              <a:latin typeface="Arial" charset="0"/>
              <a:ea typeface="黑体" pitchFamily="49" charset="-122"/>
            </a:endParaRPr>
          </a:p>
        </p:txBody>
      </p:sp>
      <p:pic>
        <p:nvPicPr>
          <p:cNvPr id="1029" name="Picture 146" descr="2"/>
          <p:cNvPicPr>
            <a:picLocks noChangeAspect="1" noChangeArrowheads="1"/>
          </p:cNvPicPr>
          <p:nvPr/>
        </p:nvPicPr>
        <p:blipFill>
          <a:blip r:embed="rId3" cstate="print"/>
          <a:srcRect/>
          <a:stretch>
            <a:fillRect/>
          </a:stretch>
        </p:blipFill>
        <p:spPr bwMode="auto">
          <a:xfrm>
            <a:off x="0" y="973138"/>
            <a:ext cx="9144000" cy="3810000"/>
          </a:xfrm>
          <a:prstGeom prst="rect">
            <a:avLst/>
          </a:prstGeom>
          <a:noFill/>
          <a:ln w="9525">
            <a:noFill/>
            <a:miter lim="800000"/>
            <a:headEnd/>
            <a:tailEnd/>
          </a:ln>
        </p:spPr>
      </p:pic>
      <p:sp>
        <p:nvSpPr>
          <p:cNvPr id="303" name="Text Box 7"/>
          <p:cNvSpPr txBox="1">
            <a:spLocks noChangeArrowheads="1"/>
          </p:cNvSpPr>
          <p:nvPr/>
        </p:nvSpPr>
        <p:spPr bwMode="auto">
          <a:xfrm>
            <a:off x="7229475" y="4011613"/>
            <a:ext cx="1258888" cy="2444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650" y="2178050"/>
            <a:ext cx="5616575" cy="579438"/>
          </a:xfrm>
          <a:prstGeom prst="rect">
            <a:avLst/>
          </a:prstGeom>
          <a:noFill/>
          <a:ln w="9525">
            <a:noFill/>
            <a:miter lim="800000"/>
            <a:headEnd/>
            <a:tailEnd/>
          </a:ln>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755650" y="3068638"/>
            <a:ext cx="5329238"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单击此处编辑母版文本样式</a:t>
            </a:r>
          </a:p>
        </p:txBody>
      </p:sp>
      <p:sp>
        <p:nvSpPr>
          <p:cNvPr id="1033" name="Rectangle 7"/>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algn="r">
              <a:lnSpc>
                <a:spcPct val="125000"/>
              </a:lnSpc>
              <a:spcBef>
                <a:spcPct val="20000"/>
              </a:spcBef>
              <a:defRPr/>
            </a:pPr>
            <a:r>
              <a:rPr lang="zh-CN" altLang="en-US" sz="1100">
                <a:solidFill>
                  <a:srgbClr val="FFFFFF"/>
                </a:solidFill>
                <a:latin typeface="Arial" charset="0"/>
                <a:ea typeface="黑体" pitchFamily="49" charset="-122"/>
              </a:rPr>
              <a:t>英文标题</a:t>
            </a:r>
            <a:r>
              <a:rPr lang="en-US" altLang="zh-CN" sz="1100">
                <a:solidFill>
                  <a:srgbClr val="FFFFFF"/>
                </a:solidFill>
                <a:latin typeface="Arial" charset="0"/>
                <a:ea typeface="黑体" pitchFamily="49" charset="-122"/>
              </a:rPr>
              <a:t>:32-35pt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 R153 G0 B0</a:t>
            </a:r>
          </a:p>
          <a:p>
            <a:pPr algn="r">
              <a:lnSpc>
                <a:spcPct val="125000"/>
              </a:lnSpc>
              <a:spcBef>
                <a:spcPct val="20000"/>
              </a:spcBef>
              <a:defRPr/>
            </a:pPr>
            <a:r>
              <a:rPr lang="zh-CN" altLang="en-US" sz="1100">
                <a:solidFill>
                  <a:srgbClr val="FFFFFF"/>
                </a:solidFill>
                <a:latin typeface="Arial" charset="0"/>
                <a:ea typeface="黑体" pitchFamily="49" charset="-122"/>
              </a:rPr>
              <a:t>内部使用字体 </a:t>
            </a:r>
            <a:r>
              <a:rPr lang="en-US" altLang="zh-CN" sz="1100">
                <a:solidFill>
                  <a:srgbClr val="FFFFFF"/>
                </a:solidFill>
                <a:latin typeface="Arial" charset="0"/>
                <a:ea typeface="黑体" pitchFamily="49" charset="-122"/>
              </a:rPr>
              <a:t>:</a:t>
            </a:r>
          </a:p>
          <a:p>
            <a:pPr algn="r">
              <a:lnSpc>
                <a:spcPct val="125000"/>
              </a:lnSpc>
              <a:spcBef>
                <a:spcPct val="20000"/>
              </a:spcBef>
              <a:defRPr/>
            </a:pPr>
            <a:r>
              <a:rPr lang="en-US" altLang="zh-CN" sz="1100">
                <a:solidFill>
                  <a:srgbClr val="FFFFFF"/>
                </a:solidFill>
                <a:latin typeface="Arial" charset="0"/>
                <a:ea typeface="黑体" pitchFamily="49" charset="-122"/>
              </a:rPr>
              <a:t>FrutigerNext LT Medium</a:t>
            </a:r>
          </a:p>
          <a:p>
            <a:pPr algn="r">
              <a:lnSpc>
                <a:spcPct val="125000"/>
              </a:lnSpc>
              <a:spcBef>
                <a:spcPct val="20000"/>
              </a:spcBef>
              <a:defRPr/>
            </a:pPr>
            <a:r>
              <a:rPr lang="zh-CN" altLang="en-US" sz="1100">
                <a:solidFill>
                  <a:srgbClr val="FFFFFF"/>
                </a:solidFill>
                <a:latin typeface="Arial" charset="0"/>
                <a:ea typeface="黑体" pitchFamily="49" charset="-122"/>
              </a:rPr>
              <a:t>外部使用字体 </a:t>
            </a:r>
            <a:r>
              <a:rPr lang="en-US" altLang="zh-CN" sz="1100">
                <a:solidFill>
                  <a:srgbClr val="FFFFFF"/>
                </a:solidFill>
                <a:latin typeface="Arial" charset="0"/>
                <a:ea typeface="黑体" pitchFamily="49" charset="-122"/>
              </a:rPr>
              <a:t>: Arial</a:t>
            </a:r>
          </a:p>
          <a:p>
            <a:pPr algn="r">
              <a:lnSpc>
                <a:spcPct val="75000"/>
              </a:lnSpc>
              <a:spcBef>
                <a:spcPct val="20000"/>
              </a:spcBef>
              <a:defRPr/>
            </a:pPr>
            <a:endParaRPr lang="en-US" altLang="zh-CN"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中文标题</a:t>
            </a:r>
            <a:r>
              <a:rPr lang="en-US" altLang="zh-CN" sz="1100">
                <a:solidFill>
                  <a:srgbClr val="FFFFFF"/>
                </a:solidFill>
                <a:latin typeface="Arial" charset="0"/>
                <a:ea typeface="黑体" pitchFamily="49" charset="-122"/>
              </a:rPr>
              <a:t>:30-32pt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 R153 G0 B0</a:t>
            </a:r>
          </a:p>
          <a:p>
            <a:pPr algn="r">
              <a:lnSpc>
                <a:spcPct val="125000"/>
              </a:lnSpc>
              <a:spcBef>
                <a:spcPct val="20000"/>
              </a:spcBef>
              <a:defRPr/>
            </a:pPr>
            <a:r>
              <a:rPr lang="zh-CN" altLang="en-US" sz="1100">
                <a:solidFill>
                  <a:srgbClr val="FFFFFF"/>
                </a:solidFill>
                <a:latin typeface="Arial" charset="0"/>
                <a:ea typeface="黑体" pitchFamily="49" charset="-122"/>
              </a:rPr>
              <a:t>字体</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黑体</a:t>
            </a: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英文正文</a:t>
            </a:r>
            <a:r>
              <a:rPr lang="en-US" altLang="zh-CN" sz="1100">
                <a:solidFill>
                  <a:srgbClr val="FFFFFF"/>
                </a:solidFill>
                <a:latin typeface="Arial" charset="0"/>
                <a:ea typeface="黑体" pitchFamily="49" charset="-122"/>
              </a:rPr>
              <a:t>:20-22pt</a:t>
            </a:r>
          </a:p>
          <a:p>
            <a:pPr algn="r">
              <a:lnSpc>
                <a:spcPct val="125000"/>
              </a:lnSpc>
              <a:spcBef>
                <a:spcPct val="20000"/>
              </a:spcBef>
              <a:defRPr/>
            </a:pPr>
            <a:r>
              <a:rPr lang="zh-CN" altLang="en-US" sz="1100">
                <a:solidFill>
                  <a:srgbClr val="FFFFFF"/>
                </a:solidFill>
                <a:latin typeface="Arial" charset="0"/>
                <a:ea typeface="黑体" pitchFamily="49" charset="-122"/>
              </a:rPr>
              <a:t>子目录 </a:t>
            </a:r>
            <a:r>
              <a:rPr lang="en-US" altLang="zh-CN" sz="1100">
                <a:solidFill>
                  <a:srgbClr val="FFFFFF"/>
                </a:solidFill>
                <a:latin typeface="Arial" charset="0"/>
                <a:ea typeface="黑体" pitchFamily="49" charset="-122"/>
              </a:rPr>
              <a:t>(2-5</a:t>
            </a:r>
            <a:r>
              <a:rPr lang="zh-CN" altLang="en-US" sz="1100">
                <a:solidFill>
                  <a:srgbClr val="FFFFFF"/>
                </a:solidFill>
                <a:latin typeface="Arial" charset="0"/>
                <a:ea typeface="黑体" pitchFamily="49" charset="-122"/>
              </a:rPr>
              <a:t>级</a:t>
            </a:r>
            <a:r>
              <a:rPr lang="en-US" altLang="zh-CN" sz="1100">
                <a:solidFill>
                  <a:srgbClr val="FFFFFF"/>
                </a:solidFill>
                <a:latin typeface="Arial" charset="0"/>
                <a:ea typeface="黑体" pitchFamily="49" charset="-122"/>
              </a:rPr>
              <a:t>) :18pt  </a:t>
            </a: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黑色</a:t>
            </a:r>
          </a:p>
          <a:p>
            <a:pPr algn="r">
              <a:lnSpc>
                <a:spcPct val="125000"/>
              </a:lnSpc>
              <a:spcBef>
                <a:spcPct val="20000"/>
              </a:spcBef>
              <a:defRPr/>
            </a:pPr>
            <a:r>
              <a:rPr lang="zh-CN" altLang="en-US" sz="1100">
                <a:solidFill>
                  <a:srgbClr val="FFFFFF"/>
                </a:solidFill>
                <a:latin typeface="Arial" charset="0"/>
                <a:ea typeface="黑体" pitchFamily="49" charset="-122"/>
              </a:rPr>
              <a:t>内部使用字体 </a:t>
            </a:r>
            <a:r>
              <a:rPr lang="en-US" altLang="zh-CN" sz="1100">
                <a:solidFill>
                  <a:srgbClr val="FFFFFF"/>
                </a:solidFill>
                <a:latin typeface="Arial" charset="0"/>
                <a:ea typeface="黑体" pitchFamily="49" charset="-122"/>
              </a:rPr>
              <a:t>:</a:t>
            </a:r>
          </a:p>
          <a:p>
            <a:pPr algn="r">
              <a:lnSpc>
                <a:spcPct val="125000"/>
              </a:lnSpc>
              <a:spcBef>
                <a:spcPct val="20000"/>
              </a:spcBef>
              <a:defRPr/>
            </a:pPr>
            <a:r>
              <a:rPr lang="en-US" altLang="zh-CN" sz="1100">
                <a:solidFill>
                  <a:srgbClr val="FFFFFF"/>
                </a:solidFill>
                <a:latin typeface="Arial" charset="0"/>
                <a:ea typeface="黑体" pitchFamily="49" charset="-122"/>
              </a:rPr>
              <a:t>FrutigerNext LT Regular</a:t>
            </a:r>
          </a:p>
          <a:p>
            <a:pPr algn="r">
              <a:lnSpc>
                <a:spcPct val="125000"/>
              </a:lnSpc>
              <a:spcBef>
                <a:spcPct val="20000"/>
              </a:spcBef>
              <a:defRPr/>
            </a:pPr>
            <a:r>
              <a:rPr lang="zh-CN" altLang="en-US" sz="1100">
                <a:solidFill>
                  <a:srgbClr val="FFFFFF"/>
                </a:solidFill>
                <a:latin typeface="Arial" charset="0"/>
                <a:ea typeface="黑体" pitchFamily="49" charset="-122"/>
              </a:rPr>
              <a:t>外部使用字体 </a:t>
            </a:r>
            <a:r>
              <a:rPr lang="en-US" altLang="zh-CN" sz="1100">
                <a:solidFill>
                  <a:srgbClr val="FFFFFF"/>
                </a:solidFill>
                <a:latin typeface="Arial" charset="0"/>
                <a:ea typeface="黑体" pitchFamily="49" charset="-122"/>
              </a:rPr>
              <a:t>: Arial</a:t>
            </a:r>
          </a:p>
          <a:p>
            <a:pPr algn="r">
              <a:lnSpc>
                <a:spcPct val="75000"/>
              </a:lnSpc>
              <a:spcBef>
                <a:spcPct val="20000"/>
              </a:spcBef>
              <a:defRPr/>
            </a:pPr>
            <a:endParaRPr lang="en-US" altLang="zh-CN"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中文正文</a:t>
            </a:r>
            <a:r>
              <a:rPr lang="en-US" altLang="zh-CN" sz="1100">
                <a:solidFill>
                  <a:srgbClr val="FFFFFF"/>
                </a:solidFill>
                <a:latin typeface="Arial" charset="0"/>
                <a:ea typeface="黑体" pitchFamily="49" charset="-122"/>
              </a:rPr>
              <a:t>:18-20pt</a:t>
            </a:r>
          </a:p>
          <a:p>
            <a:pPr algn="r">
              <a:lnSpc>
                <a:spcPct val="125000"/>
              </a:lnSpc>
              <a:spcBef>
                <a:spcPct val="20000"/>
              </a:spcBef>
              <a:defRPr/>
            </a:pPr>
            <a:r>
              <a:rPr lang="zh-CN" altLang="en-US" sz="1100">
                <a:solidFill>
                  <a:srgbClr val="FFFFFF"/>
                </a:solidFill>
                <a:latin typeface="Arial" charset="0"/>
                <a:ea typeface="黑体" pitchFamily="49" charset="-122"/>
              </a:rPr>
              <a:t>子目录</a:t>
            </a:r>
            <a:r>
              <a:rPr lang="en-US" altLang="zh-CN" sz="1100">
                <a:solidFill>
                  <a:srgbClr val="FFFFFF"/>
                </a:solidFill>
                <a:latin typeface="Arial" charset="0"/>
                <a:ea typeface="黑体" pitchFamily="49" charset="-122"/>
              </a:rPr>
              <a:t>(2-5</a:t>
            </a:r>
            <a:r>
              <a:rPr lang="zh-CN" altLang="en-US" sz="1100">
                <a:solidFill>
                  <a:srgbClr val="FFFFFF"/>
                </a:solidFill>
                <a:latin typeface="Arial" charset="0"/>
                <a:ea typeface="黑体" pitchFamily="49" charset="-122"/>
              </a:rPr>
              <a:t>级</a:t>
            </a:r>
            <a:r>
              <a:rPr lang="en-US" altLang="zh-CN" sz="1100">
                <a:solidFill>
                  <a:srgbClr val="FFFFFF"/>
                </a:solidFill>
                <a:latin typeface="Arial" charset="0"/>
                <a:ea typeface="黑体" pitchFamily="49" charset="-122"/>
              </a:rPr>
              <a:t>):18pt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黑色</a:t>
            </a:r>
          </a:p>
          <a:p>
            <a:pPr algn="r">
              <a:lnSpc>
                <a:spcPct val="125000"/>
              </a:lnSpc>
              <a:spcBef>
                <a:spcPct val="20000"/>
              </a:spcBef>
              <a:defRPr/>
            </a:pPr>
            <a:r>
              <a:rPr lang="zh-CN" altLang="en-US" sz="1100">
                <a:solidFill>
                  <a:srgbClr val="FFFFFF"/>
                </a:solidFill>
                <a:latin typeface="Arial" charset="0"/>
                <a:ea typeface="黑体" pitchFamily="49" charset="-122"/>
              </a:rPr>
              <a:t>字体</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细黑体 </a:t>
            </a:r>
            <a:endParaRPr lang="zh-CN" altLang="en-US" sz="1100">
              <a:solidFill>
                <a:srgbClr val="000000"/>
              </a:solidFill>
              <a:latin typeface="Arial" charset="0"/>
              <a:ea typeface="黑体" pitchFamily="49" charset="-122"/>
            </a:endParaRPr>
          </a:p>
        </p:txBody>
      </p:sp>
      <p:sp>
        <p:nvSpPr>
          <p:cNvPr id="307" name="文本框 4"/>
          <p:cNvSpPr txBox="1">
            <a:spLocks noChangeArrowheads="1"/>
          </p:cNvSpPr>
          <p:nvPr/>
        </p:nvSpPr>
        <p:spPr bwMode="auto">
          <a:xfrm>
            <a:off x="747713" y="6246813"/>
            <a:ext cx="3679825" cy="182562"/>
          </a:xfrm>
          <a:prstGeom prst="rect">
            <a:avLst/>
          </a:prstGeom>
          <a:noFill/>
          <a:ln>
            <a:noFill/>
          </a:ln>
          <a:extLst>
            <a:ext uri="{909E8E84-426E-40DD-AFC4-6F175D3DCCD1}"/>
            <a:ext uri="{91240B29-F687-4F45-9708-019B960494DF}"/>
          </a:extLst>
        </p:spPr>
        <p:txBody>
          <a:bodyPr lIns="0" tIns="0" rIns="0" bIns="0">
            <a:spAutoFit/>
          </a:bodyPr>
          <a:lstStyle>
            <a:lvl1pPr defTabSz="784225" eaLnBrk="0" hangingPunct="0">
              <a:defRPr>
                <a:solidFill>
                  <a:schemeClr val="tx1"/>
                </a:solidFill>
                <a:latin typeface="Calibri" pitchFamily="34" charset="0"/>
                <a:ea typeface="宋体" pitchFamily="2" charset="-122"/>
              </a:defRPr>
            </a:lvl1pPr>
            <a:lvl2pPr marL="742950" indent="-285750" defTabSz="784225" eaLnBrk="0" hangingPunct="0">
              <a:defRPr>
                <a:solidFill>
                  <a:schemeClr val="tx1"/>
                </a:solidFill>
                <a:latin typeface="Calibri" pitchFamily="34" charset="0"/>
                <a:ea typeface="宋体" pitchFamily="2" charset="-122"/>
              </a:defRPr>
            </a:lvl2pPr>
            <a:lvl3pPr marL="1143000" indent="-228600" defTabSz="784225" eaLnBrk="0" hangingPunct="0">
              <a:defRPr>
                <a:solidFill>
                  <a:schemeClr val="tx1"/>
                </a:solidFill>
                <a:latin typeface="Calibri" pitchFamily="34" charset="0"/>
                <a:ea typeface="宋体" pitchFamily="2" charset="-122"/>
              </a:defRPr>
            </a:lvl3pPr>
            <a:lvl4pPr marL="1600200" indent="-228600" defTabSz="784225" eaLnBrk="0" hangingPunct="0">
              <a:defRPr>
                <a:solidFill>
                  <a:schemeClr val="tx1"/>
                </a:solidFill>
                <a:latin typeface="Calibri" pitchFamily="34" charset="0"/>
                <a:ea typeface="宋体" pitchFamily="2" charset="-122"/>
              </a:defRPr>
            </a:lvl4pPr>
            <a:lvl5pPr marL="2057400" indent="-228600" defTabSz="784225" eaLnBrk="0" hangingPunct="0">
              <a:defRPr>
                <a:solidFill>
                  <a:schemeClr val="tx1"/>
                </a:solidFill>
                <a:latin typeface="Calibri" pitchFamily="34" charset="0"/>
                <a:ea typeface="宋体" pitchFamily="2" charset="-122"/>
              </a:defRPr>
            </a:lvl5pPr>
            <a:lvl6pPr marL="2514600" indent="-228600" defTabSz="7842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7842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7842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7842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defRPr/>
            </a:pPr>
            <a:r>
              <a:rPr lang="en-US" altLang="zh-CN" sz="1200" smtClean="0">
                <a:latin typeface="FrutigerNext LT Bold" pitchFamily="34" charset="0"/>
                <a:ea typeface="MS PGothic" pitchFamily="34" charset="-128"/>
              </a:rPr>
              <a:t>HUAWEI TECHNOLOGIES CO., LTD.</a:t>
            </a:r>
          </a:p>
        </p:txBody>
      </p:sp>
      <p:pic>
        <p:nvPicPr>
          <p:cNvPr id="1035" name="Picture 6" descr="Logo"/>
          <p:cNvPicPr>
            <a:picLocks noChangeAspect="1" noChangeArrowheads="1"/>
          </p:cNvPicPr>
          <p:nvPr/>
        </p:nvPicPr>
        <p:blipFill>
          <a:blip r:embed="rId4" cstate="print"/>
          <a:srcRect/>
          <a:stretch>
            <a:fillRect/>
          </a:stretch>
        </p:blipFill>
        <p:spPr bwMode="auto">
          <a:xfrm>
            <a:off x="7681913" y="5661025"/>
            <a:ext cx="706437" cy="704850"/>
          </a:xfrm>
          <a:prstGeom prst="rect">
            <a:avLst/>
          </a:prstGeom>
          <a:noFill/>
          <a:ln w="9525">
            <a:noFill/>
            <a:miter lim="800000"/>
            <a:headEnd/>
            <a:tailEnd/>
          </a:ln>
        </p:spPr>
      </p:pic>
      <p:sp>
        <p:nvSpPr>
          <p:cNvPr id="1036" name="Rectangle 13"/>
          <p:cNvSpPr>
            <a:spLocks noChangeArrowheads="1"/>
          </p:cNvSpPr>
          <p:nvPr/>
        </p:nvSpPr>
        <p:spPr bwMode="auto">
          <a:xfrm>
            <a:off x="7235825" y="476250"/>
            <a:ext cx="1465263" cy="212725"/>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黑体" pitchFamily="49" charset="-122"/>
          <a:ea typeface="黑体" pitchFamily="49" charset="-122"/>
          <a:cs typeface="+mj-cs"/>
        </a:defRPr>
      </a:lvl1pPr>
      <a:lvl2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b="1">
          <a:solidFill>
            <a:schemeClr val="bg1"/>
          </a:solidFill>
          <a:latin typeface="黑体" pitchFamily="49" charset="-122"/>
          <a:ea typeface="黑体" pitchFamily="49" charset="-122"/>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77" descr="Logo"/>
          <p:cNvPicPr>
            <a:picLocks noChangeAspect="1" noChangeArrowheads="1"/>
          </p:cNvPicPr>
          <p:nvPr/>
        </p:nvPicPr>
        <p:blipFill>
          <a:blip r:embed="rId3" cstate="print"/>
          <a:srcRect/>
          <a:stretch>
            <a:fillRect/>
          </a:stretch>
        </p:blipFill>
        <p:spPr bwMode="auto">
          <a:xfrm>
            <a:off x="7567613" y="5621338"/>
            <a:ext cx="820737" cy="822325"/>
          </a:xfrm>
          <a:prstGeom prst="rect">
            <a:avLst/>
          </a:prstGeom>
          <a:noFill/>
          <a:ln w="9525">
            <a:noFill/>
            <a:miter lim="800000"/>
            <a:headEnd/>
            <a:tailEnd/>
          </a:ln>
        </p:spPr>
      </p:pic>
      <p:pic>
        <p:nvPicPr>
          <p:cNvPr id="2051" name="Picture 9" descr="封面"/>
          <p:cNvPicPr>
            <a:picLocks noChangeAspect="1" noChangeArrowheads="1"/>
          </p:cNvPicPr>
          <p:nvPr/>
        </p:nvPicPr>
        <p:blipFill>
          <a:blip r:embed="rId4" cstate="print"/>
          <a:srcRect/>
          <a:stretch>
            <a:fillRect/>
          </a:stretch>
        </p:blipFill>
        <p:spPr bwMode="auto">
          <a:xfrm>
            <a:off x="0" y="1412875"/>
            <a:ext cx="9144000" cy="3124200"/>
          </a:xfrm>
          <a:prstGeom prst="rect">
            <a:avLst/>
          </a:prstGeom>
          <a:noFill/>
          <a:ln w="9525">
            <a:noFill/>
            <a:miter lim="800000"/>
            <a:headEnd/>
            <a:tailEnd/>
          </a:ln>
        </p:spPr>
      </p:pic>
      <p:sp>
        <p:nvSpPr>
          <p:cNvPr id="2052" name="Rectangle 8"/>
          <p:cNvSpPr>
            <a:spLocks noGrp="1" noChangeArrowheads="1"/>
          </p:cNvSpPr>
          <p:nvPr>
            <p:ph type="title"/>
          </p:nvPr>
        </p:nvSpPr>
        <p:spPr bwMode="auto">
          <a:xfrm>
            <a:off x="755650" y="2636838"/>
            <a:ext cx="5548313" cy="579437"/>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2053" name="Rectangle 13"/>
          <p:cNvSpPr>
            <a:spLocks noChangeArrowheads="1"/>
          </p:cNvSpPr>
          <p:nvPr/>
        </p:nvSpPr>
        <p:spPr bwMode="auto">
          <a:xfrm>
            <a:off x="7235825" y="476250"/>
            <a:ext cx="1465263" cy="212725"/>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1"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2055" name="Rectangle 21"/>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marL="342900" indent="-342900" algn="r">
              <a:lnSpc>
                <a:spcPct val="125000"/>
              </a:lnSpc>
              <a:spcBef>
                <a:spcPct val="20000"/>
              </a:spcBef>
              <a:defRPr/>
            </a:pPr>
            <a:r>
              <a:rPr lang="zh-CN" altLang="en-US" sz="1100">
                <a:solidFill>
                  <a:srgbClr val="FFFFFF"/>
                </a:solidFill>
                <a:latin typeface="Arial" charset="0"/>
              </a:rPr>
              <a:t>英文标题</a:t>
            </a:r>
            <a:r>
              <a:rPr lang="en-US" altLang="zh-CN" sz="1100">
                <a:solidFill>
                  <a:srgbClr val="FFFFFF"/>
                </a:solidFill>
                <a:latin typeface="Arial" charset="0"/>
              </a:rPr>
              <a:t>:32-35pt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Medium</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中文标题</a:t>
            </a:r>
            <a:r>
              <a:rPr lang="en-US" altLang="zh-CN" sz="1100">
                <a:solidFill>
                  <a:srgbClr val="FFFFFF"/>
                </a:solidFill>
                <a:latin typeface="Arial" charset="0"/>
              </a:rPr>
              <a:t>:30-32pt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黑体</a:t>
            </a: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英文正文</a:t>
            </a:r>
            <a:r>
              <a:rPr lang="en-US" altLang="zh-CN" sz="1100">
                <a:solidFill>
                  <a:srgbClr val="FFFFFF"/>
                </a:solidFill>
                <a:latin typeface="Arial" charset="0"/>
              </a:rPr>
              <a:t>:20-22pt</a:t>
            </a:r>
          </a:p>
          <a:p>
            <a:pPr marL="342900" indent="-342900" algn="r">
              <a:lnSpc>
                <a:spcPct val="125000"/>
              </a:lnSpc>
              <a:spcBef>
                <a:spcPct val="20000"/>
              </a:spcBef>
              <a:defRPr/>
            </a:pPr>
            <a:r>
              <a:rPr lang="zh-CN" altLang="en-US" sz="1100">
                <a:solidFill>
                  <a:srgbClr val="FFFFFF"/>
                </a:solidFill>
                <a:latin typeface="Arial" charset="0"/>
              </a:rPr>
              <a:t>子目录 </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 :18pt  </a:t>
            </a: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Regular</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中文正文</a:t>
            </a:r>
            <a:r>
              <a:rPr lang="en-US" altLang="zh-CN" sz="1100">
                <a:solidFill>
                  <a:srgbClr val="FFFFFF"/>
                </a:solidFill>
                <a:latin typeface="Arial" charset="0"/>
              </a:rPr>
              <a:t>:18-20pt</a:t>
            </a:r>
          </a:p>
          <a:p>
            <a:pPr marL="342900" indent="-342900" algn="r">
              <a:lnSpc>
                <a:spcPct val="125000"/>
              </a:lnSpc>
              <a:spcBef>
                <a:spcPct val="20000"/>
              </a:spcBef>
              <a:defRPr/>
            </a:pPr>
            <a:r>
              <a:rPr lang="zh-CN" altLang="en-US" sz="1100">
                <a:solidFill>
                  <a:srgbClr val="FFFFFF"/>
                </a:solidFill>
                <a:latin typeface="Arial" charset="0"/>
              </a:rPr>
              <a:t>子目录</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):18pt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细黑体 </a:t>
            </a:r>
            <a:endParaRPr lang="zh-CN" altLang="en-US" sz="1100">
              <a:solidFill>
                <a:srgbClr val="000000"/>
              </a:solidFill>
              <a:latin typeface="Arial" charset="0"/>
            </a:endParaRPr>
          </a:p>
        </p:txBody>
      </p:sp>
      <p:grpSp>
        <p:nvGrpSpPr>
          <p:cNvPr id="2056" name="Group 22"/>
          <p:cNvGrpSpPr>
            <a:grpSpLocks/>
          </p:cNvGrpSpPr>
          <p:nvPr/>
        </p:nvGrpSpPr>
        <p:grpSpPr bwMode="auto">
          <a:xfrm>
            <a:off x="9324975" y="3367088"/>
            <a:ext cx="919163" cy="3490912"/>
            <a:chOff x="5839" y="2160"/>
            <a:chExt cx="579" cy="2199"/>
          </a:xfrm>
        </p:grpSpPr>
        <p:sp>
          <p:nvSpPr>
            <p:cNvPr id="2061" name="Rectangle 23"/>
            <p:cNvSpPr>
              <a:spLocks noChangeArrowheads="1"/>
            </p:cNvSpPr>
            <p:nvPr userDrawn="1"/>
          </p:nvSpPr>
          <p:spPr bwMode="auto">
            <a:xfrm>
              <a:off x="5839" y="2160"/>
              <a:ext cx="579" cy="2199"/>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2062" name="Group 24"/>
            <p:cNvGrpSpPr>
              <a:grpSpLocks/>
            </p:cNvGrpSpPr>
            <p:nvPr userDrawn="1"/>
          </p:nvGrpSpPr>
          <p:grpSpPr bwMode="auto">
            <a:xfrm>
              <a:off x="5893" y="2387"/>
              <a:ext cx="466" cy="115"/>
              <a:chOff x="5893" y="2387"/>
              <a:chExt cx="466" cy="115"/>
            </a:xfrm>
          </p:grpSpPr>
          <p:sp>
            <p:nvSpPr>
              <p:cNvPr id="2123" name="Rectangle 25"/>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2124" name="Rectangle 26"/>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125" name="Rectangle 27"/>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2126" name="Rectangle 28"/>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2063" name="Group 29"/>
            <p:cNvGrpSpPr>
              <a:grpSpLocks/>
            </p:cNvGrpSpPr>
            <p:nvPr userDrawn="1"/>
          </p:nvGrpSpPr>
          <p:grpSpPr bwMode="auto">
            <a:xfrm>
              <a:off x="5893" y="2523"/>
              <a:ext cx="466" cy="115"/>
              <a:chOff x="5893" y="2523"/>
              <a:chExt cx="466" cy="115"/>
            </a:xfrm>
          </p:grpSpPr>
          <p:sp>
            <p:nvSpPr>
              <p:cNvPr id="2119" name="Rectangle 30"/>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120" name="Rectangle 31"/>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2121" name="Rectangle 32"/>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2122" name="Rectangle 33"/>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2064" name="Group 34"/>
            <p:cNvGrpSpPr>
              <a:grpSpLocks/>
            </p:cNvGrpSpPr>
            <p:nvPr userDrawn="1"/>
          </p:nvGrpSpPr>
          <p:grpSpPr bwMode="auto">
            <a:xfrm>
              <a:off x="5893" y="2659"/>
              <a:ext cx="466" cy="115"/>
              <a:chOff x="5893" y="2659"/>
              <a:chExt cx="466" cy="115"/>
            </a:xfrm>
          </p:grpSpPr>
          <p:sp>
            <p:nvSpPr>
              <p:cNvPr id="2115" name="Rectangle 35"/>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2116" name="Rectangle 36"/>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2117" name="Rectangle 37"/>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2118" name="Rectangle 38"/>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2065" name="Group 39"/>
            <p:cNvGrpSpPr>
              <a:grpSpLocks/>
            </p:cNvGrpSpPr>
            <p:nvPr userDrawn="1"/>
          </p:nvGrpSpPr>
          <p:grpSpPr bwMode="auto">
            <a:xfrm>
              <a:off x="5893" y="2251"/>
              <a:ext cx="466" cy="119"/>
              <a:chOff x="5893" y="2251"/>
              <a:chExt cx="466" cy="119"/>
            </a:xfrm>
          </p:grpSpPr>
          <p:sp>
            <p:nvSpPr>
              <p:cNvPr id="2111" name="Rectangle 40"/>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112" name="Rectangle 41"/>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2113" name="Rectangle 42"/>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114" name="Rectangle 43"/>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2066" name="Group 44"/>
            <p:cNvGrpSpPr>
              <a:grpSpLocks/>
            </p:cNvGrpSpPr>
            <p:nvPr userDrawn="1"/>
          </p:nvGrpSpPr>
          <p:grpSpPr bwMode="auto">
            <a:xfrm>
              <a:off x="5893" y="2886"/>
              <a:ext cx="466" cy="115"/>
              <a:chOff x="5893" y="2886"/>
              <a:chExt cx="466" cy="115"/>
            </a:xfrm>
          </p:grpSpPr>
          <p:sp>
            <p:nvSpPr>
              <p:cNvPr id="2107" name="Rectangle 45"/>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108" name="Rectangle 46"/>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2109" name="Rectangle 47"/>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2110" name="Rectangle 48"/>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2067" name="Group 49"/>
            <p:cNvGrpSpPr>
              <a:grpSpLocks/>
            </p:cNvGrpSpPr>
            <p:nvPr userDrawn="1"/>
          </p:nvGrpSpPr>
          <p:grpSpPr bwMode="auto">
            <a:xfrm>
              <a:off x="5893" y="3022"/>
              <a:ext cx="466" cy="115"/>
              <a:chOff x="5893" y="3022"/>
              <a:chExt cx="466" cy="115"/>
            </a:xfrm>
          </p:grpSpPr>
          <p:sp>
            <p:nvSpPr>
              <p:cNvPr id="2103" name="Rectangle 50"/>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2104" name="Rectangle 51"/>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105" name="Rectangle 52"/>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2106" name="Rectangle 53"/>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2068" name="Group 54"/>
            <p:cNvGrpSpPr>
              <a:grpSpLocks/>
            </p:cNvGrpSpPr>
            <p:nvPr userDrawn="1"/>
          </p:nvGrpSpPr>
          <p:grpSpPr bwMode="auto">
            <a:xfrm>
              <a:off x="5893" y="3158"/>
              <a:ext cx="466" cy="115"/>
              <a:chOff x="5893" y="3158"/>
              <a:chExt cx="466" cy="115"/>
            </a:xfrm>
          </p:grpSpPr>
          <p:sp>
            <p:nvSpPr>
              <p:cNvPr id="2099" name="Rectangle 55"/>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2100" name="Rectangle 56"/>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2101" name="Rectangle 57"/>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2102" name="Rectangle 58"/>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2069" name="Group 59"/>
            <p:cNvGrpSpPr>
              <a:grpSpLocks/>
            </p:cNvGrpSpPr>
            <p:nvPr userDrawn="1"/>
          </p:nvGrpSpPr>
          <p:grpSpPr bwMode="auto">
            <a:xfrm>
              <a:off x="5893" y="3385"/>
              <a:ext cx="466" cy="115"/>
              <a:chOff x="5893" y="3385"/>
              <a:chExt cx="466" cy="115"/>
            </a:xfrm>
          </p:grpSpPr>
          <p:sp>
            <p:nvSpPr>
              <p:cNvPr id="2095" name="Rectangle 60"/>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096" name="Rectangle 61"/>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2097" name="Rectangle 62"/>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2098" name="Rectangle 63"/>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2070" name="Group 64"/>
            <p:cNvGrpSpPr>
              <a:grpSpLocks/>
            </p:cNvGrpSpPr>
            <p:nvPr userDrawn="1"/>
          </p:nvGrpSpPr>
          <p:grpSpPr bwMode="auto">
            <a:xfrm>
              <a:off x="5893" y="3521"/>
              <a:ext cx="466" cy="115"/>
              <a:chOff x="5893" y="3521"/>
              <a:chExt cx="466" cy="115"/>
            </a:xfrm>
          </p:grpSpPr>
          <p:sp>
            <p:nvSpPr>
              <p:cNvPr id="2091" name="Rectangle 65"/>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2092" name="Rectangle 66"/>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093" name="Rectangle 67"/>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2094" name="Rectangle 68"/>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2071" name="Group 69"/>
            <p:cNvGrpSpPr>
              <a:grpSpLocks/>
            </p:cNvGrpSpPr>
            <p:nvPr userDrawn="1"/>
          </p:nvGrpSpPr>
          <p:grpSpPr bwMode="auto">
            <a:xfrm>
              <a:off x="5893" y="3657"/>
              <a:ext cx="466" cy="115"/>
              <a:chOff x="5893" y="3657"/>
              <a:chExt cx="466" cy="115"/>
            </a:xfrm>
          </p:grpSpPr>
          <p:sp>
            <p:nvSpPr>
              <p:cNvPr id="2087" name="Rectangle 70"/>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2088" name="Rectangle 71"/>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2089" name="Rectangle 72"/>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2090" name="Rectangle 73"/>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2072" name="Group 74"/>
            <p:cNvGrpSpPr>
              <a:grpSpLocks/>
            </p:cNvGrpSpPr>
            <p:nvPr userDrawn="1"/>
          </p:nvGrpSpPr>
          <p:grpSpPr bwMode="auto">
            <a:xfrm>
              <a:off x="5893" y="3884"/>
              <a:ext cx="466" cy="115"/>
              <a:chOff x="5893" y="3884"/>
              <a:chExt cx="466" cy="115"/>
            </a:xfrm>
          </p:grpSpPr>
          <p:sp>
            <p:nvSpPr>
              <p:cNvPr id="2083" name="Rectangle 75"/>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084" name="Rectangle 76"/>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2085" name="Rectangle 77"/>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2086" name="Rectangle 78"/>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2073" name="Group 79"/>
            <p:cNvGrpSpPr>
              <a:grpSpLocks/>
            </p:cNvGrpSpPr>
            <p:nvPr userDrawn="1"/>
          </p:nvGrpSpPr>
          <p:grpSpPr bwMode="auto">
            <a:xfrm>
              <a:off x="5893" y="4026"/>
              <a:ext cx="466" cy="115"/>
              <a:chOff x="5893" y="4026"/>
              <a:chExt cx="466" cy="115"/>
            </a:xfrm>
          </p:grpSpPr>
          <p:sp>
            <p:nvSpPr>
              <p:cNvPr id="2079" name="Rectangle 80"/>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2080" name="Rectangle 81"/>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081" name="Rectangle 82"/>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2082" name="Rectangle 83"/>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2074" name="Group 84"/>
            <p:cNvGrpSpPr>
              <a:grpSpLocks/>
            </p:cNvGrpSpPr>
            <p:nvPr userDrawn="1"/>
          </p:nvGrpSpPr>
          <p:grpSpPr bwMode="auto">
            <a:xfrm>
              <a:off x="5893" y="4167"/>
              <a:ext cx="466" cy="115"/>
              <a:chOff x="5893" y="4167"/>
              <a:chExt cx="466" cy="115"/>
            </a:xfrm>
          </p:grpSpPr>
          <p:sp>
            <p:nvSpPr>
              <p:cNvPr id="2075" name="Rectangle 85"/>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2076" name="Rectangle 86"/>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2077" name="Rectangle 87"/>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2078" name="Rectangle 88"/>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2057" name="Rectangle 89"/>
          <p:cNvSpPr>
            <a:spLocks noChangeArrowheads="1"/>
          </p:cNvSpPr>
          <p:nvPr/>
        </p:nvSpPr>
        <p:spPr bwMode="auto">
          <a:xfrm>
            <a:off x="9251950" y="1341438"/>
            <a:ext cx="1192213" cy="1725612"/>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配色参考方案：</a:t>
            </a:r>
          </a:p>
          <a:p>
            <a:pPr>
              <a:lnSpc>
                <a:spcPct val="120000"/>
              </a:lnSpc>
              <a:spcBef>
                <a:spcPct val="20000"/>
              </a:spcBef>
              <a:defRPr/>
            </a:pPr>
            <a:r>
              <a:rPr lang="zh-CN" altLang="en-US" sz="1100">
                <a:solidFill>
                  <a:srgbClr val="FFFFFF"/>
                </a:solidFill>
                <a:latin typeface="Arial" charset="0"/>
              </a:rPr>
              <a:t>建议同一页面内不超过四种颜色，以下是</a:t>
            </a:r>
            <a:r>
              <a:rPr lang="en-US" altLang="zh-CN" sz="1100">
                <a:solidFill>
                  <a:srgbClr val="FFFFFF"/>
                </a:solidFill>
                <a:latin typeface="Arial" charset="0"/>
              </a:rPr>
              <a:t>13</a:t>
            </a:r>
            <a:r>
              <a:rPr lang="zh-CN" altLang="en-US" sz="1100">
                <a:solidFill>
                  <a:srgbClr val="FFFFFF"/>
                </a:solidFill>
                <a:latin typeface="Arial" charset="0"/>
              </a:rPr>
              <a:t>组配色方案，同一页面内只选择一组使用。（仅供参考）</a:t>
            </a:r>
          </a:p>
        </p:txBody>
      </p:sp>
      <p:sp>
        <p:nvSpPr>
          <p:cNvPr id="2058" name="Rectangle 90"/>
          <p:cNvSpPr>
            <a:spLocks noChangeArrowheads="1"/>
          </p:cNvSpPr>
          <p:nvPr/>
        </p:nvSpPr>
        <p:spPr bwMode="auto">
          <a:xfrm>
            <a:off x="9251950" y="7938"/>
            <a:ext cx="1120775" cy="684212"/>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客户或者合作伙伴的标志放在右上角</a:t>
            </a:r>
            <a:r>
              <a:rPr lang="en-US" altLang="zh-CN" sz="1100">
                <a:solidFill>
                  <a:srgbClr val="FFFFFF"/>
                </a:solidFill>
                <a:latin typeface="Arial" charset="0"/>
              </a:rPr>
              <a:t>.</a:t>
            </a:r>
            <a:endParaRPr lang="zh-CN" altLang="en-US" sz="1100">
              <a:solidFill>
                <a:srgbClr val="FFFFFF"/>
              </a:solidFill>
              <a:latin typeface="Arial" charset="0"/>
            </a:endParaRPr>
          </a:p>
        </p:txBody>
      </p:sp>
      <p:sp>
        <p:nvSpPr>
          <p:cNvPr id="152" name="Text Box 5"/>
          <p:cNvSpPr txBox="1">
            <a:spLocks noChangeArrowheads="1"/>
          </p:cNvSpPr>
          <p:nvPr/>
        </p:nvSpPr>
        <p:spPr bwMode="auto">
          <a:xfrm>
            <a:off x="755650" y="6230938"/>
            <a:ext cx="2967038" cy="212725"/>
          </a:xfrm>
          <a:prstGeom prst="rect">
            <a:avLst/>
          </a:prstGeom>
          <a:noFill/>
          <a:ln>
            <a:noFill/>
          </a:ln>
          <a:extLst>
            <a:ext uri="{909E8E84-426E-40DD-AFC4-6F175D3DCCD1}"/>
            <a:ext uri="{91240B29-F687-4F45-9708-019B960494DF}"/>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7229475" y="4019550"/>
            <a:ext cx="1258888" cy="2444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755650" y="6219825"/>
            <a:ext cx="2967038" cy="212725"/>
          </a:xfrm>
          <a:prstGeom prst="rect">
            <a:avLst/>
          </a:prstGeom>
          <a:noFill/>
          <a:ln>
            <a:noFill/>
          </a:ln>
          <a:extLst>
            <a:ext uri="{909E8E84-426E-40DD-AFC4-6F175D3DCCD1}"/>
            <a:ext uri="{91240B29-F687-4F45-9708-019B960494DF}"/>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smtClean="0">
                <a:solidFill>
                  <a:srgbClr val="000000"/>
                </a:solidFill>
                <a:latin typeface="FrutigerNext LT Bold" pitchFamily="34" charset="0"/>
                <a:ea typeface="MS PGothic" pitchFamily="34" charset="-128"/>
              </a:rPr>
              <a:t>HUAWEI TECHNOLOGIES CO., LTD.</a:t>
            </a:r>
          </a:p>
        </p:txBody>
      </p:sp>
      <p:pic>
        <p:nvPicPr>
          <p:cNvPr id="3075" name="Picture 6" descr="Logo"/>
          <p:cNvPicPr>
            <a:picLocks noChangeAspect="1" noChangeArrowheads="1"/>
          </p:cNvPicPr>
          <p:nvPr/>
        </p:nvPicPr>
        <p:blipFill>
          <a:blip r:embed="rId3" cstate="print"/>
          <a:srcRect/>
          <a:stretch>
            <a:fillRect/>
          </a:stretch>
        </p:blipFill>
        <p:spPr bwMode="auto">
          <a:xfrm>
            <a:off x="7669213" y="5684838"/>
            <a:ext cx="706437" cy="704850"/>
          </a:xfrm>
          <a:prstGeom prst="rect">
            <a:avLst/>
          </a:prstGeom>
          <a:noFill/>
          <a:ln w="9525">
            <a:noFill/>
            <a:miter lim="800000"/>
            <a:headEnd/>
            <a:tailEnd/>
          </a:ln>
        </p:spPr>
      </p:pic>
      <p:sp>
        <p:nvSpPr>
          <p:cNvPr id="3076" name="Rectangle 8"/>
          <p:cNvSpPr>
            <a:spLocks noGrp="1" noChangeArrowheads="1"/>
          </p:cNvSpPr>
          <p:nvPr>
            <p:ph type="title"/>
          </p:nvPr>
        </p:nvSpPr>
        <p:spPr bwMode="auto">
          <a:xfrm>
            <a:off x="755650" y="4508500"/>
            <a:ext cx="5548313"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5128" name="Rectangle 13"/>
          <p:cNvSpPr>
            <a:spLocks noChangeArrowheads="1"/>
          </p:cNvSpPr>
          <p:nvPr/>
        </p:nvSpPr>
        <p:spPr bwMode="auto">
          <a:xfrm>
            <a:off x="7235825" y="476250"/>
            <a:ext cx="1465263" cy="212725"/>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130" name="Rectangle 17"/>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marL="342900" indent="-342900" algn="r">
              <a:lnSpc>
                <a:spcPct val="125000"/>
              </a:lnSpc>
              <a:spcBef>
                <a:spcPct val="20000"/>
              </a:spcBef>
              <a:defRPr/>
            </a:pPr>
            <a:r>
              <a:rPr lang="zh-CN" altLang="en-US" sz="1100">
                <a:solidFill>
                  <a:srgbClr val="FFFFFF"/>
                </a:solidFill>
                <a:latin typeface="Arial" charset="0"/>
              </a:rPr>
              <a:t>英文标题</a:t>
            </a:r>
            <a:r>
              <a:rPr lang="en-US" altLang="zh-CN" sz="1100">
                <a:solidFill>
                  <a:srgbClr val="FFFFFF"/>
                </a:solidFill>
                <a:latin typeface="Arial" charset="0"/>
              </a:rPr>
              <a:t>:32-35pt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Medium</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中文标题</a:t>
            </a:r>
            <a:r>
              <a:rPr lang="en-US" altLang="zh-CN" sz="1100">
                <a:solidFill>
                  <a:srgbClr val="FFFFFF"/>
                </a:solidFill>
                <a:latin typeface="Arial" charset="0"/>
              </a:rPr>
              <a:t>:30-32pt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黑体</a:t>
            </a: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英文正文</a:t>
            </a:r>
            <a:r>
              <a:rPr lang="en-US" altLang="zh-CN" sz="1100">
                <a:solidFill>
                  <a:srgbClr val="FFFFFF"/>
                </a:solidFill>
                <a:latin typeface="Arial" charset="0"/>
              </a:rPr>
              <a:t>:20-22pt</a:t>
            </a:r>
          </a:p>
          <a:p>
            <a:pPr marL="342900" indent="-342900" algn="r">
              <a:lnSpc>
                <a:spcPct val="125000"/>
              </a:lnSpc>
              <a:spcBef>
                <a:spcPct val="20000"/>
              </a:spcBef>
              <a:defRPr/>
            </a:pPr>
            <a:r>
              <a:rPr lang="zh-CN" altLang="en-US" sz="1100">
                <a:solidFill>
                  <a:srgbClr val="FFFFFF"/>
                </a:solidFill>
                <a:latin typeface="Arial" charset="0"/>
              </a:rPr>
              <a:t>子目录 </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 :18pt  </a:t>
            </a: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Regular</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中文正文</a:t>
            </a:r>
            <a:r>
              <a:rPr lang="en-US" altLang="zh-CN" sz="1100">
                <a:solidFill>
                  <a:srgbClr val="FFFFFF"/>
                </a:solidFill>
                <a:latin typeface="Arial" charset="0"/>
              </a:rPr>
              <a:t>:18-20pt</a:t>
            </a:r>
          </a:p>
          <a:p>
            <a:pPr marL="342900" indent="-342900" algn="r">
              <a:lnSpc>
                <a:spcPct val="125000"/>
              </a:lnSpc>
              <a:spcBef>
                <a:spcPct val="20000"/>
              </a:spcBef>
              <a:defRPr/>
            </a:pPr>
            <a:r>
              <a:rPr lang="zh-CN" altLang="en-US" sz="1100">
                <a:solidFill>
                  <a:srgbClr val="FFFFFF"/>
                </a:solidFill>
                <a:latin typeface="Arial" charset="0"/>
              </a:rPr>
              <a:t>子目录</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):18pt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细黑体 </a:t>
            </a:r>
            <a:endParaRPr lang="zh-CN" altLang="en-US" sz="1100">
              <a:solidFill>
                <a:srgbClr val="000000"/>
              </a:solidFill>
              <a:latin typeface="Arial" charset="0"/>
            </a:endParaRPr>
          </a:p>
        </p:txBody>
      </p:sp>
      <p:grpSp>
        <p:nvGrpSpPr>
          <p:cNvPr id="3080" name="Group 85"/>
          <p:cNvGrpSpPr>
            <a:grpSpLocks/>
          </p:cNvGrpSpPr>
          <p:nvPr/>
        </p:nvGrpSpPr>
        <p:grpSpPr bwMode="auto">
          <a:xfrm>
            <a:off x="9324975" y="3367088"/>
            <a:ext cx="919163" cy="3490912"/>
            <a:chOff x="5839" y="2160"/>
            <a:chExt cx="579" cy="2199"/>
          </a:xfrm>
        </p:grpSpPr>
        <p:sp>
          <p:nvSpPr>
            <p:cNvPr id="5134" name="Rectangle 86"/>
            <p:cNvSpPr>
              <a:spLocks noChangeArrowheads="1"/>
            </p:cNvSpPr>
            <p:nvPr userDrawn="1"/>
          </p:nvSpPr>
          <p:spPr bwMode="auto">
            <a:xfrm>
              <a:off x="5839" y="2160"/>
              <a:ext cx="579" cy="2199"/>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3087" name="Group 87"/>
            <p:cNvGrpSpPr>
              <a:grpSpLocks/>
            </p:cNvGrpSpPr>
            <p:nvPr userDrawn="1"/>
          </p:nvGrpSpPr>
          <p:grpSpPr bwMode="auto">
            <a:xfrm>
              <a:off x="5893" y="2387"/>
              <a:ext cx="466" cy="115"/>
              <a:chOff x="5893" y="2387"/>
              <a:chExt cx="466" cy="115"/>
            </a:xfrm>
          </p:grpSpPr>
          <p:sp>
            <p:nvSpPr>
              <p:cNvPr id="5196" name="Rectangle 88"/>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5197" name="Rectangle 89"/>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98" name="Rectangle 90"/>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5199" name="Rectangle 91"/>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3088" name="Group 92"/>
            <p:cNvGrpSpPr>
              <a:grpSpLocks/>
            </p:cNvGrpSpPr>
            <p:nvPr userDrawn="1"/>
          </p:nvGrpSpPr>
          <p:grpSpPr bwMode="auto">
            <a:xfrm>
              <a:off x="5893" y="2523"/>
              <a:ext cx="466" cy="115"/>
              <a:chOff x="5893" y="2523"/>
              <a:chExt cx="466" cy="115"/>
            </a:xfrm>
          </p:grpSpPr>
          <p:sp>
            <p:nvSpPr>
              <p:cNvPr id="5192" name="Rectangle 93"/>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93" name="Rectangle 94"/>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5194" name="Rectangle 95"/>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5195" name="Rectangle 96"/>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3089" name="Group 97"/>
            <p:cNvGrpSpPr>
              <a:grpSpLocks/>
            </p:cNvGrpSpPr>
            <p:nvPr userDrawn="1"/>
          </p:nvGrpSpPr>
          <p:grpSpPr bwMode="auto">
            <a:xfrm>
              <a:off x="5893" y="2659"/>
              <a:ext cx="466" cy="115"/>
              <a:chOff x="5893" y="2659"/>
              <a:chExt cx="466" cy="115"/>
            </a:xfrm>
          </p:grpSpPr>
          <p:sp>
            <p:nvSpPr>
              <p:cNvPr id="5188" name="Rectangle 98"/>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5189" name="Rectangle 99"/>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5190" name="Rectangle 100"/>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5191" name="Rectangle 101"/>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3090" name="Group 102"/>
            <p:cNvGrpSpPr>
              <a:grpSpLocks/>
            </p:cNvGrpSpPr>
            <p:nvPr userDrawn="1"/>
          </p:nvGrpSpPr>
          <p:grpSpPr bwMode="auto">
            <a:xfrm>
              <a:off x="5893" y="2251"/>
              <a:ext cx="466" cy="119"/>
              <a:chOff x="5893" y="2251"/>
              <a:chExt cx="466" cy="119"/>
            </a:xfrm>
          </p:grpSpPr>
          <p:sp>
            <p:nvSpPr>
              <p:cNvPr id="5184" name="Rectangle 103"/>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85" name="Rectangle 104"/>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5186" name="Rectangle 105"/>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87" name="Rectangle 106"/>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3091" name="Group 107"/>
            <p:cNvGrpSpPr>
              <a:grpSpLocks/>
            </p:cNvGrpSpPr>
            <p:nvPr userDrawn="1"/>
          </p:nvGrpSpPr>
          <p:grpSpPr bwMode="auto">
            <a:xfrm>
              <a:off x="5893" y="2886"/>
              <a:ext cx="466" cy="115"/>
              <a:chOff x="5893" y="2886"/>
              <a:chExt cx="466" cy="115"/>
            </a:xfrm>
          </p:grpSpPr>
          <p:sp>
            <p:nvSpPr>
              <p:cNvPr id="5180" name="Rectangle 108"/>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81" name="Rectangle 109"/>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5182" name="Rectangle 110"/>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5183" name="Rectangle 111"/>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3092" name="Group 112"/>
            <p:cNvGrpSpPr>
              <a:grpSpLocks/>
            </p:cNvGrpSpPr>
            <p:nvPr userDrawn="1"/>
          </p:nvGrpSpPr>
          <p:grpSpPr bwMode="auto">
            <a:xfrm>
              <a:off x="5893" y="3022"/>
              <a:ext cx="466" cy="115"/>
              <a:chOff x="5893" y="3022"/>
              <a:chExt cx="466" cy="115"/>
            </a:xfrm>
          </p:grpSpPr>
          <p:sp>
            <p:nvSpPr>
              <p:cNvPr id="5176" name="Rectangle 113"/>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5177" name="Rectangle 114"/>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78" name="Rectangle 115"/>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5179" name="Rectangle 116"/>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3093" name="Group 117"/>
            <p:cNvGrpSpPr>
              <a:grpSpLocks/>
            </p:cNvGrpSpPr>
            <p:nvPr userDrawn="1"/>
          </p:nvGrpSpPr>
          <p:grpSpPr bwMode="auto">
            <a:xfrm>
              <a:off x="5893" y="3158"/>
              <a:ext cx="466" cy="115"/>
              <a:chOff x="5893" y="3158"/>
              <a:chExt cx="466" cy="115"/>
            </a:xfrm>
          </p:grpSpPr>
          <p:sp>
            <p:nvSpPr>
              <p:cNvPr id="5172" name="Rectangle 118"/>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5173" name="Rectangle 119"/>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5174" name="Rectangle 120"/>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5175" name="Rectangle 121"/>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3094" name="Group 122"/>
            <p:cNvGrpSpPr>
              <a:grpSpLocks/>
            </p:cNvGrpSpPr>
            <p:nvPr userDrawn="1"/>
          </p:nvGrpSpPr>
          <p:grpSpPr bwMode="auto">
            <a:xfrm>
              <a:off x="5893" y="3385"/>
              <a:ext cx="466" cy="115"/>
              <a:chOff x="5893" y="3385"/>
              <a:chExt cx="466" cy="115"/>
            </a:xfrm>
          </p:grpSpPr>
          <p:sp>
            <p:nvSpPr>
              <p:cNvPr id="5168" name="Rectangle 123"/>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69" name="Rectangle 124"/>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5170" name="Rectangle 125"/>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5171" name="Rectangle 126"/>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3095" name="Group 127"/>
            <p:cNvGrpSpPr>
              <a:grpSpLocks/>
            </p:cNvGrpSpPr>
            <p:nvPr userDrawn="1"/>
          </p:nvGrpSpPr>
          <p:grpSpPr bwMode="auto">
            <a:xfrm>
              <a:off x="5893" y="3521"/>
              <a:ext cx="466" cy="115"/>
              <a:chOff x="5893" y="3521"/>
              <a:chExt cx="466" cy="115"/>
            </a:xfrm>
          </p:grpSpPr>
          <p:sp>
            <p:nvSpPr>
              <p:cNvPr id="5164" name="Rectangle 128"/>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5165" name="Rectangle 129"/>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66" name="Rectangle 130"/>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5167" name="Rectangle 131"/>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3096" name="Group 132"/>
            <p:cNvGrpSpPr>
              <a:grpSpLocks/>
            </p:cNvGrpSpPr>
            <p:nvPr userDrawn="1"/>
          </p:nvGrpSpPr>
          <p:grpSpPr bwMode="auto">
            <a:xfrm>
              <a:off x="5893" y="3657"/>
              <a:ext cx="466" cy="115"/>
              <a:chOff x="5893" y="3657"/>
              <a:chExt cx="466" cy="115"/>
            </a:xfrm>
          </p:grpSpPr>
          <p:sp>
            <p:nvSpPr>
              <p:cNvPr id="5160" name="Rectangle 133"/>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5161" name="Rectangle 134"/>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5162" name="Rectangle 135"/>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5163" name="Rectangle 136"/>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3097" name="Group 137"/>
            <p:cNvGrpSpPr>
              <a:grpSpLocks/>
            </p:cNvGrpSpPr>
            <p:nvPr userDrawn="1"/>
          </p:nvGrpSpPr>
          <p:grpSpPr bwMode="auto">
            <a:xfrm>
              <a:off x="5893" y="3884"/>
              <a:ext cx="466" cy="115"/>
              <a:chOff x="5893" y="3884"/>
              <a:chExt cx="466" cy="115"/>
            </a:xfrm>
          </p:grpSpPr>
          <p:sp>
            <p:nvSpPr>
              <p:cNvPr id="5156" name="Rectangle 138"/>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57" name="Rectangle 139"/>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5158" name="Rectangle 140"/>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5159" name="Rectangle 141"/>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3098" name="Group 142"/>
            <p:cNvGrpSpPr>
              <a:grpSpLocks/>
            </p:cNvGrpSpPr>
            <p:nvPr userDrawn="1"/>
          </p:nvGrpSpPr>
          <p:grpSpPr bwMode="auto">
            <a:xfrm>
              <a:off x="5893" y="4026"/>
              <a:ext cx="466" cy="115"/>
              <a:chOff x="5893" y="4026"/>
              <a:chExt cx="466" cy="115"/>
            </a:xfrm>
          </p:grpSpPr>
          <p:sp>
            <p:nvSpPr>
              <p:cNvPr id="5152" name="Rectangle 143"/>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5153" name="Rectangle 144"/>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54" name="Rectangle 145"/>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5155" name="Rectangle 146"/>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3099" name="Group 147"/>
            <p:cNvGrpSpPr>
              <a:grpSpLocks/>
            </p:cNvGrpSpPr>
            <p:nvPr userDrawn="1"/>
          </p:nvGrpSpPr>
          <p:grpSpPr bwMode="auto">
            <a:xfrm>
              <a:off x="5893" y="4167"/>
              <a:ext cx="466" cy="115"/>
              <a:chOff x="5893" y="4167"/>
              <a:chExt cx="466" cy="115"/>
            </a:xfrm>
          </p:grpSpPr>
          <p:sp>
            <p:nvSpPr>
              <p:cNvPr id="5148" name="Rectangle 148"/>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5149" name="Rectangle 149"/>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5150" name="Rectangle 150"/>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5151" name="Rectangle 151"/>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5132" name="Rectangle 152"/>
          <p:cNvSpPr>
            <a:spLocks noChangeArrowheads="1"/>
          </p:cNvSpPr>
          <p:nvPr/>
        </p:nvSpPr>
        <p:spPr bwMode="auto">
          <a:xfrm>
            <a:off x="9251950" y="1341438"/>
            <a:ext cx="1192213" cy="1725612"/>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配色参考方案：</a:t>
            </a:r>
          </a:p>
          <a:p>
            <a:pPr>
              <a:lnSpc>
                <a:spcPct val="120000"/>
              </a:lnSpc>
              <a:spcBef>
                <a:spcPct val="20000"/>
              </a:spcBef>
              <a:defRPr/>
            </a:pPr>
            <a:r>
              <a:rPr lang="zh-CN" altLang="en-US" sz="1100">
                <a:solidFill>
                  <a:srgbClr val="FFFFFF"/>
                </a:solidFill>
                <a:latin typeface="Arial" charset="0"/>
              </a:rPr>
              <a:t>建议同一页面内不超过四种颜色，以下是</a:t>
            </a:r>
            <a:r>
              <a:rPr lang="en-US" altLang="zh-CN" sz="1100">
                <a:solidFill>
                  <a:srgbClr val="FFFFFF"/>
                </a:solidFill>
                <a:latin typeface="Arial" charset="0"/>
              </a:rPr>
              <a:t>13</a:t>
            </a:r>
            <a:r>
              <a:rPr lang="zh-CN" altLang="en-US" sz="1100">
                <a:solidFill>
                  <a:srgbClr val="FFFFFF"/>
                </a:solidFill>
                <a:latin typeface="Arial" charset="0"/>
              </a:rPr>
              <a:t>组配色方案，同一页面内只选择一组使用。（仅供参考）</a:t>
            </a:r>
          </a:p>
        </p:txBody>
      </p:sp>
      <p:sp>
        <p:nvSpPr>
          <p:cNvPr id="5133" name="Rectangle 153"/>
          <p:cNvSpPr>
            <a:spLocks noChangeArrowheads="1"/>
          </p:cNvSpPr>
          <p:nvPr/>
        </p:nvSpPr>
        <p:spPr bwMode="auto">
          <a:xfrm>
            <a:off x="9251950" y="7938"/>
            <a:ext cx="1120775" cy="684212"/>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客户或者合作伙伴的标志放在右上角</a:t>
            </a:r>
            <a:r>
              <a:rPr lang="en-US" altLang="zh-CN" sz="1100">
                <a:solidFill>
                  <a:srgbClr val="FFFFFF"/>
                </a:solidFill>
                <a:latin typeface="Arial" charset="0"/>
              </a:rPr>
              <a:t>.</a:t>
            </a:r>
            <a:endParaRPr lang="zh-CN" altLang="en-US" sz="1100">
              <a:solidFill>
                <a:srgbClr val="FFFFFF"/>
              </a:solidFill>
              <a:latin typeface="Arial" charset="0"/>
            </a:endParaRPr>
          </a:p>
        </p:txBody>
      </p:sp>
      <p:pic>
        <p:nvPicPr>
          <p:cNvPr id="3083" name="Picture 80" descr="200016582-001副本"/>
          <p:cNvPicPr>
            <a:picLocks noChangeAspect="1" noChangeArrowheads="1"/>
          </p:cNvPicPr>
          <p:nvPr/>
        </p:nvPicPr>
        <p:blipFill>
          <a:blip r:embed="rId4" cstate="print"/>
          <a:srcRect/>
          <a:stretch>
            <a:fillRect/>
          </a:stretch>
        </p:blipFill>
        <p:spPr bwMode="auto">
          <a:xfrm>
            <a:off x="0" y="1268413"/>
            <a:ext cx="9144000" cy="2951162"/>
          </a:xfrm>
          <a:prstGeom prst="rect">
            <a:avLst/>
          </a:prstGeom>
          <a:noFill/>
          <a:ln w="9525">
            <a:noFill/>
            <a:miter lim="800000"/>
            <a:headEnd/>
            <a:tailEnd/>
          </a:ln>
        </p:spPr>
      </p:pic>
      <p:pic>
        <p:nvPicPr>
          <p:cNvPr id="3084" name="Picture 81" descr="未标题-2"/>
          <p:cNvPicPr>
            <a:picLocks noChangeAspect="1" noChangeArrowheads="1"/>
          </p:cNvPicPr>
          <p:nvPr/>
        </p:nvPicPr>
        <p:blipFill>
          <a:blip r:embed="rId5" cstate="print"/>
          <a:srcRect/>
          <a:stretch>
            <a:fillRect/>
          </a:stretch>
        </p:blipFill>
        <p:spPr bwMode="auto">
          <a:xfrm>
            <a:off x="6083300" y="1268413"/>
            <a:ext cx="3060700" cy="2949575"/>
          </a:xfrm>
          <a:prstGeom prst="rect">
            <a:avLst/>
          </a:prstGeom>
          <a:noFill/>
          <a:ln w="9525">
            <a:noFill/>
            <a:miter lim="800000"/>
            <a:headEnd/>
            <a:tailEnd/>
          </a:ln>
        </p:spPr>
      </p:pic>
      <p:sp>
        <p:nvSpPr>
          <p:cNvPr id="82" name="Text Box 7"/>
          <p:cNvSpPr txBox="1">
            <a:spLocks noChangeArrowheads="1"/>
          </p:cNvSpPr>
          <p:nvPr/>
        </p:nvSpPr>
        <p:spPr bwMode="auto">
          <a:xfrm>
            <a:off x="7229475" y="3795713"/>
            <a:ext cx="1258888" cy="2444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bwMode="auto">
          <a:xfrm>
            <a:off x="755650" y="4508500"/>
            <a:ext cx="5548313"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ext uri="{91240B29-F687-4F45-9708-019B960494DF}"/>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4100" name="Picture 6" descr="Logo"/>
          <p:cNvPicPr>
            <a:picLocks noChangeAspect="1" noChangeArrowheads="1"/>
          </p:cNvPicPr>
          <p:nvPr/>
        </p:nvPicPr>
        <p:blipFill>
          <a:blip r:embed="rId3" cstate="print"/>
          <a:srcRect/>
          <a:stretch>
            <a:fillRect/>
          </a:stretch>
        </p:blipFill>
        <p:spPr bwMode="auto">
          <a:xfrm>
            <a:off x="7669213" y="5684838"/>
            <a:ext cx="706437" cy="704850"/>
          </a:xfrm>
          <a:prstGeom prst="rect">
            <a:avLst/>
          </a:prstGeom>
          <a:noFill/>
          <a:ln w="9525">
            <a:noFill/>
            <a:miter lim="800000"/>
            <a:headEnd/>
            <a:tailEnd/>
          </a:ln>
        </p:spPr>
      </p:pic>
      <p:sp>
        <p:nvSpPr>
          <p:cNvPr id="6152" name="Rectangle 13"/>
          <p:cNvSpPr>
            <a:spLocks noChangeArrowheads="1"/>
          </p:cNvSpPr>
          <p:nvPr/>
        </p:nvSpPr>
        <p:spPr bwMode="auto">
          <a:xfrm>
            <a:off x="7235825" y="476250"/>
            <a:ext cx="1465263" cy="212725"/>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154" name="Rectangle 14"/>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4104" name="Group 149"/>
          <p:cNvGrpSpPr>
            <a:grpSpLocks/>
          </p:cNvGrpSpPr>
          <p:nvPr/>
        </p:nvGrpSpPr>
        <p:grpSpPr bwMode="auto">
          <a:xfrm>
            <a:off x="9324975" y="3367088"/>
            <a:ext cx="919163" cy="3490912"/>
            <a:chOff x="5839" y="2160"/>
            <a:chExt cx="579" cy="2199"/>
          </a:xfrm>
        </p:grpSpPr>
        <p:sp>
          <p:nvSpPr>
            <p:cNvPr id="6158" name="Rectangle 150"/>
            <p:cNvSpPr>
              <a:spLocks noChangeArrowheads="1"/>
            </p:cNvSpPr>
            <p:nvPr userDrawn="1"/>
          </p:nvSpPr>
          <p:spPr bwMode="auto">
            <a:xfrm>
              <a:off x="5839" y="2160"/>
              <a:ext cx="579" cy="2199"/>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4111" name="Group 151"/>
            <p:cNvGrpSpPr>
              <a:grpSpLocks/>
            </p:cNvGrpSpPr>
            <p:nvPr userDrawn="1"/>
          </p:nvGrpSpPr>
          <p:grpSpPr bwMode="auto">
            <a:xfrm>
              <a:off x="5893" y="2387"/>
              <a:ext cx="466" cy="115"/>
              <a:chOff x="5893" y="2387"/>
              <a:chExt cx="466" cy="115"/>
            </a:xfrm>
          </p:grpSpPr>
          <p:sp>
            <p:nvSpPr>
              <p:cNvPr id="6220" name="Rectangle 15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6221" name="Rectangle 15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222" name="Rectangle 15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6223" name="Rectangle 15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4112" name="Group 156"/>
            <p:cNvGrpSpPr>
              <a:grpSpLocks/>
            </p:cNvGrpSpPr>
            <p:nvPr userDrawn="1"/>
          </p:nvGrpSpPr>
          <p:grpSpPr bwMode="auto">
            <a:xfrm>
              <a:off x="5893" y="2523"/>
              <a:ext cx="466" cy="115"/>
              <a:chOff x="5893" y="2523"/>
              <a:chExt cx="466" cy="115"/>
            </a:xfrm>
          </p:grpSpPr>
          <p:sp>
            <p:nvSpPr>
              <p:cNvPr id="6216" name="Rectangle 15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217" name="Rectangle 15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6218" name="Rectangle 15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6219" name="Rectangle 16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4113" name="Group 161"/>
            <p:cNvGrpSpPr>
              <a:grpSpLocks/>
            </p:cNvGrpSpPr>
            <p:nvPr userDrawn="1"/>
          </p:nvGrpSpPr>
          <p:grpSpPr bwMode="auto">
            <a:xfrm>
              <a:off x="5893" y="2659"/>
              <a:ext cx="466" cy="115"/>
              <a:chOff x="5893" y="2659"/>
              <a:chExt cx="466" cy="115"/>
            </a:xfrm>
          </p:grpSpPr>
          <p:sp>
            <p:nvSpPr>
              <p:cNvPr id="6212" name="Rectangle 16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6213" name="Rectangle 16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6214" name="Rectangle 16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6215" name="Rectangle 16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4114" name="Group 166"/>
            <p:cNvGrpSpPr>
              <a:grpSpLocks/>
            </p:cNvGrpSpPr>
            <p:nvPr userDrawn="1"/>
          </p:nvGrpSpPr>
          <p:grpSpPr bwMode="auto">
            <a:xfrm>
              <a:off x="5893" y="2251"/>
              <a:ext cx="466" cy="119"/>
              <a:chOff x="5893" y="2251"/>
              <a:chExt cx="466" cy="119"/>
            </a:xfrm>
          </p:grpSpPr>
          <p:sp>
            <p:nvSpPr>
              <p:cNvPr id="6208" name="Rectangle 16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209" name="Rectangle 16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6210" name="Rectangle 16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211" name="Rectangle 17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4115" name="Group 171"/>
            <p:cNvGrpSpPr>
              <a:grpSpLocks/>
            </p:cNvGrpSpPr>
            <p:nvPr userDrawn="1"/>
          </p:nvGrpSpPr>
          <p:grpSpPr bwMode="auto">
            <a:xfrm>
              <a:off x="5893" y="2886"/>
              <a:ext cx="466" cy="115"/>
              <a:chOff x="5893" y="2886"/>
              <a:chExt cx="466" cy="115"/>
            </a:xfrm>
          </p:grpSpPr>
          <p:sp>
            <p:nvSpPr>
              <p:cNvPr id="6204" name="Rectangle 17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205" name="Rectangle 17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6206" name="Rectangle 17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6207" name="Rectangle 175"/>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4116" name="Group 176"/>
            <p:cNvGrpSpPr>
              <a:grpSpLocks/>
            </p:cNvGrpSpPr>
            <p:nvPr userDrawn="1"/>
          </p:nvGrpSpPr>
          <p:grpSpPr bwMode="auto">
            <a:xfrm>
              <a:off x="5893" y="3022"/>
              <a:ext cx="466" cy="115"/>
              <a:chOff x="5893" y="3022"/>
              <a:chExt cx="466" cy="115"/>
            </a:xfrm>
          </p:grpSpPr>
          <p:sp>
            <p:nvSpPr>
              <p:cNvPr id="6200" name="Rectangle 17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6201" name="Rectangle 17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202" name="Rectangle 17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6203" name="Rectangle 18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4117" name="Group 181"/>
            <p:cNvGrpSpPr>
              <a:grpSpLocks/>
            </p:cNvGrpSpPr>
            <p:nvPr userDrawn="1"/>
          </p:nvGrpSpPr>
          <p:grpSpPr bwMode="auto">
            <a:xfrm>
              <a:off x="5893" y="3158"/>
              <a:ext cx="466" cy="115"/>
              <a:chOff x="5893" y="3158"/>
              <a:chExt cx="466" cy="115"/>
            </a:xfrm>
          </p:grpSpPr>
          <p:sp>
            <p:nvSpPr>
              <p:cNvPr id="6196" name="Rectangle 18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6197" name="Rectangle 18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6198" name="Rectangle 18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6199" name="Rectangle 18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4118" name="Group 186"/>
            <p:cNvGrpSpPr>
              <a:grpSpLocks/>
            </p:cNvGrpSpPr>
            <p:nvPr userDrawn="1"/>
          </p:nvGrpSpPr>
          <p:grpSpPr bwMode="auto">
            <a:xfrm>
              <a:off x="5893" y="3385"/>
              <a:ext cx="466" cy="115"/>
              <a:chOff x="5893" y="3385"/>
              <a:chExt cx="466" cy="115"/>
            </a:xfrm>
          </p:grpSpPr>
          <p:sp>
            <p:nvSpPr>
              <p:cNvPr id="6192" name="Rectangle 18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193" name="Rectangle 18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6194" name="Rectangle 18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6195" name="Rectangle 190"/>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4119" name="Group 191"/>
            <p:cNvGrpSpPr>
              <a:grpSpLocks/>
            </p:cNvGrpSpPr>
            <p:nvPr userDrawn="1"/>
          </p:nvGrpSpPr>
          <p:grpSpPr bwMode="auto">
            <a:xfrm>
              <a:off x="5893" y="3521"/>
              <a:ext cx="466" cy="115"/>
              <a:chOff x="5893" y="3521"/>
              <a:chExt cx="466" cy="115"/>
            </a:xfrm>
          </p:grpSpPr>
          <p:sp>
            <p:nvSpPr>
              <p:cNvPr id="6188" name="Rectangle 19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6189" name="Rectangle 19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190" name="Rectangle 19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6191" name="Rectangle 195"/>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4120" name="Group 196"/>
            <p:cNvGrpSpPr>
              <a:grpSpLocks/>
            </p:cNvGrpSpPr>
            <p:nvPr userDrawn="1"/>
          </p:nvGrpSpPr>
          <p:grpSpPr bwMode="auto">
            <a:xfrm>
              <a:off x="5893" y="3657"/>
              <a:ext cx="466" cy="115"/>
              <a:chOff x="5893" y="3657"/>
              <a:chExt cx="466" cy="115"/>
            </a:xfrm>
          </p:grpSpPr>
          <p:sp>
            <p:nvSpPr>
              <p:cNvPr id="6184" name="Rectangle 19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6185" name="Rectangle 19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6186" name="Rectangle 19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6187" name="Rectangle 200"/>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4121" name="Group 201"/>
            <p:cNvGrpSpPr>
              <a:grpSpLocks/>
            </p:cNvGrpSpPr>
            <p:nvPr userDrawn="1"/>
          </p:nvGrpSpPr>
          <p:grpSpPr bwMode="auto">
            <a:xfrm>
              <a:off x="5893" y="3884"/>
              <a:ext cx="466" cy="115"/>
              <a:chOff x="5893" y="3884"/>
              <a:chExt cx="466" cy="115"/>
            </a:xfrm>
          </p:grpSpPr>
          <p:sp>
            <p:nvSpPr>
              <p:cNvPr id="6180" name="Rectangle 20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181" name="Rectangle 20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6182" name="Rectangle 20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6183" name="Rectangle 205"/>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4122" name="Group 206"/>
            <p:cNvGrpSpPr>
              <a:grpSpLocks/>
            </p:cNvGrpSpPr>
            <p:nvPr userDrawn="1"/>
          </p:nvGrpSpPr>
          <p:grpSpPr bwMode="auto">
            <a:xfrm>
              <a:off x="5893" y="4026"/>
              <a:ext cx="466" cy="115"/>
              <a:chOff x="5893" y="4026"/>
              <a:chExt cx="466" cy="115"/>
            </a:xfrm>
          </p:grpSpPr>
          <p:sp>
            <p:nvSpPr>
              <p:cNvPr id="6176" name="Rectangle 20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6177" name="Rectangle 20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178" name="Rectangle 20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6179" name="Rectangle 210"/>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4123" name="Group 211"/>
            <p:cNvGrpSpPr>
              <a:grpSpLocks/>
            </p:cNvGrpSpPr>
            <p:nvPr userDrawn="1"/>
          </p:nvGrpSpPr>
          <p:grpSpPr bwMode="auto">
            <a:xfrm>
              <a:off x="5893" y="4167"/>
              <a:ext cx="466" cy="115"/>
              <a:chOff x="5893" y="4167"/>
              <a:chExt cx="466" cy="115"/>
            </a:xfrm>
          </p:grpSpPr>
          <p:sp>
            <p:nvSpPr>
              <p:cNvPr id="6172" name="Rectangle 212"/>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6173" name="Rectangle 213"/>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6174" name="Rectangle 214"/>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6175" name="Rectangle 215"/>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
        <p:nvSpPr>
          <p:cNvPr id="6156" name="Rectangle 216"/>
          <p:cNvSpPr>
            <a:spLocks noChangeArrowheads="1"/>
          </p:cNvSpPr>
          <p:nvPr/>
        </p:nvSpPr>
        <p:spPr bwMode="auto">
          <a:xfrm>
            <a:off x="9251950" y="1341438"/>
            <a:ext cx="1192213" cy="17256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6157" name="Rectangle 217"/>
          <p:cNvSpPr>
            <a:spLocks noChangeArrowheads="1"/>
          </p:cNvSpPr>
          <p:nvPr/>
        </p:nvSpPr>
        <p:spPr bwMode="auto">
          <a:xfrm>
            <a:off x="9251950" y="7938"/>
            <a:ext cx="1120775" cy="6842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4107" name="Picture 80" descr="bra200912090008_M副本"/>
          <p:cNvPicPr>
            <a:picLocks noChangeAspect="1" noChangeArrowheads="1"/>
          </p:cNvPicPr>
          <p:nvPr/>
        </p:nvPicPr>
        <p:blipFill>
          <a:blip r:embed="rId4" cstate="print"/>
          <a:srcRect/>
          <a:stretch>
            <a:fillRect/>
          </a:stretch>
        </p:blipFill>
        <p:spPr bwMode="auto">
          <a:xfrm>
            <a:off x="0" y="1268413"/>
            <a:ext cx="9144000" cy="2951162"/>
          </a:xfrm>
          <a:prstGeom prst="rect">
            <a:avLst/>
          </a:prstGeom>
          <a:noFill/>
          <a:ln w="9525">
            <a:noFill/>
            <a:miter lim="800000"/>
            <a:headEnd/>
            <a:tailEnd/>
          </a:ln>
        </p:spPr>
      </p:pic>
      <p:pic>
        <p:nvPicPr>
          <p:cNvPr id="4108" name="Picture 81" descr="未标题-2"/>
          <p:cNvPicPr>
            <a:picLocks noChangeAspect="1" noChangeArrowheads="1"/>
          </p:cNvPicPr>
          <p:nvPr/>
        </p:nvPicPr>
        <p:blipFill>
          <a:blip r:embed="rId5" cstate="print"/>
          <a:srcRect/>
          <a:stretch>
            <a:fillRect/>
          </a:stretch>
        </p:blipFill>
        <p:spPr bwMode="auto">
          <a:xfrm>
            <a:off x="6083300" y="1268413"/>
            <a:ext cx="3060700" cy="2949575"/>
          </a:xfrm>
          <a:prstGeom prst="rect">
            <a:avLst/>
          </a:prstGeom>
          <a:noFill/>
          <a:ln w="9525">
            <a:noFill/>
            <a:miter lim="800000"/>
            <a:headEnd/>
            <a:tailEnd/>
          </a:ln>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bwMode="auto">
          <a:xfrm>
            <a:off x="755650" y="4508500"/>
            <a:ext cx="5548313"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ext uri="{91240B29-F687-4F45-9708-019B960494DF}"/>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5124" name="Picture 6" descr="Logo"/>
          <p:cNvPicPr>
            <a:picLocks noChangeAspect="1" noChangeArrowheads="1"/>
          </p:cNvPicPr>
          <p:nvPr/>
        </p:nvPicPr>
        <p:blipFill>
          <a:blip r:embed="rId3" cstate="print"/>
          <a:srcRect/>
          <a:stretch>
            <a:fillRect/>
          </a:stretch>
        </p:blipFill>
        <p:spPr bwMode="auto">
          <a:xfrm>
            <a:off x="7669213" y="5684838"/>
            <a:ext cx="706437" cy="704850"/>
          </a:xfrm>
          <a:prstGeom prst="rect">
            <a:avLst/>
          </a:prstGeom>
          <a:noFill/>
          <a:ln w="9525">
            <a:noFill/>
            <a:miter lim="800000"/>
            <a:headEnd/>
            <a:tailEnd/>
          </a:ln>
        </p:spPr>
      </p:pic>
      <p:sp>
        <p:nvSpPr>
          <p:cNvPr id="7176" name="Rectangle 13"/>
          <p:cNvSpPr>
            <a:spLocks noChangeArrowheads="1"/>
          </p:cNvSpPr>
          <p:nvPr/>
        </p:nvSpPr>
        <p:spPr bwMode="auto">
          <a:xfrm>
            <a:off x="7235825" y="476250"/>
            <a:ext cx="1465263" cy="212725"/>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178" name="Rectangle 13"/>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5128" name="Group 148"/>
          <p:cNvGrpSpPr>
            <a:grpSpLocks/>
          </p:cNvGrpSpPr>
          <p:nvPr/>
        </p:nvGrpSpPr>
        <p:grpSpPr bwMode="auto">
          <a:xfrm>
            <a:off x="9324975" y="3367088"/>
            <a:ext cx="919163" cy="3490912"/>
            <a:chOff x="5839" y="2160"/>
            <a:chExt cx="579" cy="2199"/>
          </a:xfrm>
        </p:grpSpPr>
        <p:sp>
          <p:nvSpPr>
            <p:cNvPr id="7182" name="Rectangle 149"/>
            <p:cNvSpPr>
              <a:spLocks noChangeArrowheads="1"/>
            </p:cNvSpPr>
            <p:nvPr userDrawn="1"/>
          </p:nvSpPr>
          <p:spPr bwMode="auto">
            <a:xfrm>
              <a:off x="5839" y="2160"/>
              <a:ext cx="579" cy="2199"/>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5135" name="Group 150"/>
            <p:cNvGrpSpPr>
              <a:grpSpLocks/>
            </p:cNvGrpSpPr>
            <p:nvPr userDrawn="1"/>
          </p:nvGrpSpPr>
          <p:grpSpPr bwMode="auto">
            <a:xfrm>
              <a:off x="5893" y="2387"/>
              <a:ext cx="466" cy="115"/>
              <a:chOff x="5893" y="2387"/>
              <a:chExt cx="466" cy="115"/>
            </a:xfrm>
          </p:grpSpPr>
          <p:sp>
            <p:nvSpPr>
              <p:cNvPr id="7244"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7245" name="Rectangle 152"/>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46"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7247"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5136" name="Group 155"/>
            <p:cNvGrpSpPr>
              <a:grpSpLocks/>
            </p:cNvGrpSpPr>
            <p:nvPr userDrawn="1"/>
          </p:nvGrpSpPr>
          <p:grpSpPr bwMode="auto">
            <a:xfrm>
              <a:off x="5893" y="2523"/>
              <a:ext cx="466" cy="115"/>
              <a:chOff x="5893" y="2523"/>
              <a:chExt cx="466" cy="115"/>
            </a:xfrm>
          </p:grpSpPr>
          <p:sp>
            <p:nvSpPr>
              <p:cNvPr id="7240"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41" name="Rectangle 157"/>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7242"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7243"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5137" name="Group 160"/>
            <p:cNvGrpSpPr>
              <a:grpSpLocks/>
            </p:cNvGrpSpPr>
            <p:nvPr userDrawn="1"/>
          </p:nvGrpSpPr>
          <p:grpSpPr bwMode="auto">
            <a:xfrm>
              <a:off x="5893" y="2659"/>
              <a:ext cx="466" cy="115"/>
              <a:chOff x="5893" y="2659"/>
              <a:chExt cx="466" cy="115"/>
            </a:xfrm>
          </p:grpSpPr>
          <p:sp>
            <p:nvSpPr>
              <p:cNvPr id="7236"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7237" name="Rectangle 162"/>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7238"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7239"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5138" name="Group 165"/>
            <p:cNvGrpSpPr>
              <a:grpSpLocks/>
            </p:cNvGrpSpPr>
            <p:nvPr userDrawn="1"/>
          </p:nvGrpSpPr>
          <p:grpSpPr bwMode="auto">
            <a:xfrm>
              <a:off x="5893" y="2251"/>
              <a:ext cx="466" cy="119"/>
              <a:chOff x="5893" y="2251"/>
              <a:chExt cx="466" cy="119"/>
            </a:xfrm>
          </p:grpSpPr>
          <p:sp>
            <p:nvSpPr>
              <p:cNvPr id="7232" name="Rectangle 166"/>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33"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7234"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35"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5139" name="Group 170"/>
            <p:cNvGrpSpPr>
              <a:grpSpLocks/>
            </p:cNvGrpSpPr>
            <p:nvPr userDrawn="1"/>
          </p:nvGrpSpPr>
          <p:grpSpPr bwMode="auto">
            <a:xfrm>
              <a:off x="5893" y="2886"/>
              <a:ext cx="466" cy="115"/>
              <a:chOff x="5893" y="2886"/>
              <a:chExt cx="466" cy="115"/>
            </a:xfrm>
          </p:grpSpPr>
          <p:sp>
            <p:nvSpPr>
              <p:cNvPr id="7228"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29" name="Rectangle 172"/>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7230"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7231"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0" name="Group 175"/>
            <p:cNvGrpSpPr>
              <a:grpSpLocks/>
            </p:cNvGrpSpPr>
            <p:nvPr userDrawn="1"/>
          </p:nvGrpSpPr>
          <p:grpSpPr bwMode="auto">
            <a:xfrm>
              <a:off x="5893" y="3022"/>
              <a:ext cx="466" cy="115"/>
              <a:chOff x="5893" y="3022"/>
              <a:chExt cx="466" cy="115"/>
            </a:xfrm>
          </p:grpSpPr>
          <p:sp>
            <p:nvSpPr>
              <p:cNvPr id="7224"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7225" name="Rectangle 177"/>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26"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7227"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5141" name="Group 180"/>
            <p:cNvGrpSpPr>
              <a:grpSpLocks/>
            </p:cNvGrpSpPr>
            <p:nvPr userDrawn="1"/>
          </p:nvGrpSpPr>
          <p:grpSpPr bwMode="auto">
            <a:xfrm>
              <a:off x="5893" y="3158"/>
              <a:ext cx="466" cy="115"/>
              <a:chOff x="5893" y="3158"/>
              <a:chExt cx="466" cy="115"/>
            </a:xfrm>
          </p:grpSpPr>
          <p:sp>
            <p:nvSpPr>
              <p:cNvPr id="7220"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7221" name="Rectangle 182"/>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7222"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7223"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5142" name="Group 185"/>
            <p:cNvGrpSpPr>
              <a:grpSpLocks/>
            </p:cNvGrpSpPr>
            <p:nvPr userDrawn="1"/>
          </p:nvGrpSpPr>
          <p:grpSpPr bwMode="auto">
            <a:xfrm>
              <a:off x="5893" y="3385"/>
              <a:ext cx="466" cy="115"/>
              <a:chOff x="5893" y="3385"/>
              <a:chExt cx="466" cy="115"/>
            </a:xfrm>
          </p:grpSpPr>
          <p:sp>
            <p:nvSpPr>
              <p:cNvPr id="7216"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17" name="Rectangle 187"/>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7218"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7219"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3" name="Group 190"/>
            <p:cNvGrpSpPr>
              <a:grpSpLocks/>
            </p:cNvGrpSpPr>
            <p:nvPr userDrawn="1"/>
          </p:nvGrpSpPr>
          <p:grpSpPr bwMode="auto">
            <a:xfrm>
              <a:off x="5893" y="3521"/>
              <a:ext cx="466" cy="115"/>
              <a:chOff x="5893" y="3521"/>
              <a:chExt cx="466" cy="115"/>
            </a:xfrm>
          </p:grpSpPr>
          <p:sp>
            <p:nvSpPr>
              <p:cNvPr id="7212"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7213" name="Rectangle 192"/>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14"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7215"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4" name="Group 195"/>
            <p:cNvGrpSpPr>
              <a:grpSpLocks/>
            </p:cNvGrpSpPr>
            <p:nvPr userDrawn="1"/>
          </p:nvGrpSpPr>
          <p:grpSpPr bwMode="auto">
            <a:xfrm>
              <a:off x="5893" y="3657"/>
              <a:ext cx="466" cy="115"/>
              <a:chOff x="5893" y="3657"/>
              <a:chExt cx="466" cy="115"/>
            </a:xfrm>
          </p:grpSpPr>
          <p:sp>
            <p:nvSpPr>
              <p:cNvPr id="7208"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7209" name="Rectangle 197"/>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7210"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7211"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5" name="Group 200"/>
            <p:cNvGrpSpPr>
              <a:grpSpLocks/>
            </p:cNvGrpSpPr>
            <p:nvPr userDrawn="1"/>
          </p:nvGrpSpPr>
          <p:grpSpPr bwMode="auto">
            <a:xfrm>
              <a:off x="5893" y="3884"/>
              <a:ext cx="466" cy="115"/>
              <a:chOff x="5893" y="3884"/>
              <a:chExt cx="466" cy="115"/>
            </a:xfrm>
          </p:grpSpPr>
          <p:sp>
            <p:nvSpPr>
              <p:cNvPr id="7204"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05" name="Rectangle 202"/>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7206"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7207"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5146" name="Group 205"/>
            <p:cNvGrpSpPr>
              <a:grpSpLocks/>
            </p:cNvGrpSpPr>
            <p:nvPr userDrawn="1"/>
          </p:nvGrpSpPr>
          <p:grpSpPr bwMode="auto">
            <a:xfrm>
              <a:off x="5893" y="4026"/>
              <a:ext cx="466" cy="115"/>
              <a:chOff x="5893" y="4026"/>
              <a:chExt cx="466" cy="115"/>
            </a:xfrm>
          </p:grpSpPr>
          <p:sp>
            <p:nvSpPr>
              <p:cNvPr id="7200"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7201" name="Rectangle 207"/>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02"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7203"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5147" name="Group 210"/>
            <p:cNvGrpSpPr>
              <a:grpSpLocks/>
            </p:cNvGrpSpPr>
            <p:nvPr userDrawn="1"/>
          </p:nvGrpSpPr>
          <p:grpSpPr bwMode="auto">
            <a:xfrm>
              <a:off x="5893" y="4167"/>
              <a:ext cx="466" cy="115"/>
              <a:chOff x="5893" y="4167"/>
              <a:chExt cx="466" cy="115"/>
            </a:xfrm>
          </p:grpSpPr>
          <p:sp>
            <p:nvSpPr>
              <p:cNvPr id="7196"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7197" name="Rectangle 212"/>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7198"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7199"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
        <p:nvSpPr>
          <p:cNvPr id="7180" name="Rectangle 215"/>
          <p:cNvSpPr>
            <a:spLocks noChangeArrowheads="1"/>
          </p:cNvSpPr>
          <p:nvPr/>
        </p:nvSpPr>
        <p:spPr bwMode="auto">
          <a:xfrm>
            <a:off x="9251950" y="1341438"/>
            <a:ext cx="1192213" cy="17256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7181" name="Rectangle 216"/>
          <p:cNvSpPr>
            <a:spLocks noChangeArrowheads="1"/>
          </p:cNvSpPr>
          <p:nvPr/>
        </p:nvSpPr>
        <p:spPr bwMode="auto">
          <a:xfrm>
            <a:off x="9251950" y="7938"/>
            <a:ext cx="1120775" cy="6842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5131" name="Picture 80" descr="sb10064568n-001副本"/>
          <p:cNvPicPr>
            <a:picLocks noChangeAspect="1" noChangeArrowheads="1"/>
          </p:cNvPicPr>
          <p:nvPr/>
        </p:nvPicPr>
        <p:blipFill>
          <a:blip r:embed="rId4" cstate="print"/>
          <a:srcRect/>
          <a:stretch>
            <a:fillRect/>
          </a:stretch>
        </p:blipFill>
        <p:spPr bwMode="auto">
          <a:xfrm>
            <a:off x="0" y="1268413"/>
            <a:ext cx="9144000" cy="2951162"/>
          </a:xfrm>
          <a:prstGeom prst="rect">
            <a:avLst/>
          </a:prstGeom>
          <a:noFill/>
          <a:ln w="9525">
            <a:noFill/>
            <a:miter lim="800000"/>
            <a:headEnd/>
            <a:tailEnd/>
          </a:ln>
        </p:spPr>
      </p:pic>
      <p:pic>
        <p:nvPicPr>
          <p:cNvPr id="5132" name="Picture 81" descr="未标题-2"/>
          <p:cNvPicPr>
            <a:picLocks noChangeAspect="1" noChangeArrowheads="1"/>
          </p:cNvPicPr>
          <p:nvPr/>
        </p:nvPicPr>
        <p:blipFill>
          <a:blip r:embed="rId5" cstate="print"/>
          <a:srcRect/>
          <a:stretch>
            <a:fillRect/>
          </a:stretch>
        </p:blipFill>
        <p:spPr bwMode="auto">
          <a:xfrm>
            <a:off x="6083300" y="1268413"/>
            <a:ext cx="3060700" cy="2949575"/>
          </a:xfrm>
          <a:prstGeom prst="rect">
            <a:avLst/>
          </a:prstGeom>
          <a:noFill/>
          <a:ln w="9525">
            <a:noFill/>
            <a:miter lim="800000"/>
            <a:headEnd/>
            <a:tailEnd/>
          </a:ln>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bwMode="auto">
          <a:xfrm>
            <a:off x="755650" y="4508500"/>
            <a:ext cx="5548313"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ext uri="{91240B29-F687-4F45-9708-019B960494DF}"/>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6148" name="Picture 6" descr="Logo"/>
          <p:cNvPicPr>
            <a:picLocks noChangeAspect="1" noChangeArrowheads="1"/>
          </p:cNvPicPr>
          <p:nvPr/>
        </p:nvPicPr>
        <p:blipFill>
          <a:blip r:embed="rId3" cstate="print"/>
          <a:srcRect/>
          <a:stretch>
            <a:fillRect/>
          </a:stretch>
        </p:blipFill>
        <p:spPr bwMode="auto">
          <a:xfrm>
            <a:off x="7669213" y="5684838"/>
            <a:ext cx="706437" cy="704850"/>
          </a:xfrm>
          <a:prstGeom prst="rect">
            <a:avLst/>
          </a:prstGeom>
          <a:noFill/>
          <a:ln w="9525">
            <a:noFill/>
            <a:miter lim="800000"/>
            <a:headEnd/>
            <a:tailEnd/>
          </a:ln>
        </p:spPr>
      </p:pic>
      <p:sp>
        <p:nvSpPr>
          <p:cNvPr id="8200" name="Rectangle 13"/>
          <p:cNvSpPr>
            <a:spLocks noChangeArrowheads="1"/>
          </p:cNvSpPr>
          <p:nvPr/>
        </p:nvSpPr>
        <p:spPr bwMode="auto">
          <a:xfrm>
            <a:off x="7235825" y="476250"/>
            <a:ext cx="1465263" cy="212725"/>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02" name="Rectangle 15"/>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6152" name="Group 83"/>
          <p:cNvGrpSpPr>
            <a:grpSpLocks/>
          </p:cNvGrpSpPr>
          <p:nvPr/>
        </p:nvGrpSpPr>
        <p:grpSpPr bwMode="auto">
          <a:xfrm>
            <a:off x="9324975" y="3367088"/>
            <a:ext cx="919163" cy="3490912"/>
            <a:chOff x="5839" y="2160"/>
            <a:chExt cx="579" cy="2199"/>
          </a:xfrm>
        </p:grpSpPr>
        <p:sp>
          <p:nvSpPr>
            <p:cNvPr id="8206" name="Rectangle 84"/>
            <p:cNvSpPr>
              <a:spLocks noChangeArrowheads="1"/>
            </p:cNvSpPr>
            <p:nvPr userDrawn="1"/>
          </p:nvSpPr>
          <p:spPr bwMode="auto">
            <a:xfrm>
              <a:off x="5839" y="2160"/>
              <a:ext cx="579" cy="2199"/>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6159" name="Group 85"/>
            <p:cNvGrpSpPr>
              <a:grpSpLocks/>
            </p:cNvGrpSpPr>
            <p:nvPr userDrawn="1"/>
          </p:nvGrpSpPr>
          <p:grpSpPr bwMode="auto">
            <a:xfrm>
              <a:off x="5893" y="2387"/>
              <a:ext cx="466" cy="115"/>
              <a:chOff x="5893" y="2387"/>
              <a:chExt cx="466" cy="115"/>
            </a:xfrm>
          </p:grpSpPr>
          <p:sp>
            <p:nvSpPr>
              <p:cNvPr id="8268" name="Rectangle 86"/>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8269" name="Rectangle 87"/>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70" name="Rectangle 88"/>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8271" name="Rectangle 89"/>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6160" name="Group 90"/>
            <p:cNvGrpSpPr>
              <a:grpSpLocks/>
            </p:cNvGrpSpPr>
            <p:nvPr userDrawn="1"/>
          </p:nvGrpSpPr>
          <p:grpSpPr bwMode="auto">
            <a:xfrm>
              <a:off x="5893" y="2523"/>
              <a:ext cx="466" cy="115"/>
              <a:chOff x="5893" y="2523"/>
              <a:chExt cx="466" cy="115"/>
            </a:xfrm>
          </p:grpSpPr>
          <p:sp>
            <p:nvSpPr>
              <p:cNvPr id="8264" name="Rectangle 91"/>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65" name="Rectangle 92"/>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8266" name="Rectangle 93"/>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8267" name="Rectangle 94"/>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6161" name="Group 95"/>
            <p:cNvGrpSpPr>
              <a:grpSpLocks/>
            </p:cNvGrpSpPr>
            <p:nvPr userDrawn="1"/>
          </p:nvGrpSpPr>
          <p:grpSpPr bwMode="auto">
            <a:xfrm>
              <a:off x="5893" y="2659"/>
              <a:ext cx="466" cy="115"/>
              <a:chOff x="5893" y="2659"/>
              <a:chExt cx="466" cy="115"/>
            </a:xfrm>
          </p:grpSpPr>
          <p:sp>
            <p:nvSpPr>
              <p:cNvPr id="8260" name="Rectangle 96"/>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8261" name="Rectangle 97"/>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8262" name="Rectangle 98"/>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8263" name="Rectangle 99"/>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6162" name="Group 100"/>
            <p:cNvGrpSpPr>
              <a:grpSpLocks/>
            </p:cNvGrpSpPr>
            <p:nvPr userDrawn="1"/>
          </p:nvGrpSpPr>
          <p:grpSpPr bwMode="auto">
            <a:xfrm>
              <a:off x="5893" y="2251"/>
              <a:ext cx="466" cy="119"/>
              <a:chOff x="5893" y="2251"/>
              <a:chExt cx="466" cy="119"/>
            </a:xfrm>
          </p:grpSpPr>
          <p:sp>
            <p:nvSpPr>
              <p:cNvPr id="8256" name="Rectangle 101"/>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57" name="Rectangle 102"/>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8258" name="Rectangle 103"/>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59" name="Rectangle 104"/>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6163" name="Group 105"/>
            <p:cNvGrpSpPr>
              <a:grpSpLocks/>
            </p:cNvGrpSpPr>
            <p:nvPr userDrawn="1"/>
          </p:nvGrpSpPr>
          <p:grpSpPr bwMode="auto">
            <a:xfrm>
              <a:off x="5893" y="2886"/>
              <a:ext cx="466" cy="115"/>
              <a:chOff x="5893" y="2886"/>
              <a:chExt cx="466" cy="115"/>
            </a:xfrm>
          </p:grpSpPr>
          <p:sp>
            <p:nvSpPr>
              <p:cNvPr id="8252" name="Rectangle 106"/>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53" name="Rectangle 107"/>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8254" name="Rectangle 108"/>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8255" name="Rectangle 109"/>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6164" name="Group 110"/>
            <p:cNvGrpSpPr>
              <a:grpSpLocks/>
            </p:cNvGrpSpPr>
            <p:nvPr userDrawn="1"/>
          </p:nvGrpSpPr>
          <p:grpSpPr bwMode="auto">
            <a:xfrm>
              <a:off x="5893" y="3022"/>
              <a:ext cx="466" cy="115"/>
              <a:chOff x="5893" y="3022"/>
              <a:chExt cx="466" cy="115"/>
            </a:xfrm>
          </p:grpSpPr>
          <p:sp>
            <p:nvSpPr>
              <p:cNvPr id="8248" name="Rectangle 111"/>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8249" name="Rectangle 112"/>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50" name="Rectangle 113"/>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8251" name="Rectangle 114"/>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6165" name="Group 115"/>
            <p:cNvGrpSpPr>
              <a:grpSpLocks/>
            </p:cNvGrpSpPr>
            <p:nvPr userDrawn="1"/>
          </p:nvGrpSpPr>
          <p:grpSpPr bwMode="auto">
            <a:xfrm>
              <a:off x="5893" y="3158"/>
              <a:ext cx="466" cy="115"/>
              <a:chOff x="5893" y="3158"/>
              <a:chExt cx="466" cy="115"/>
            </a:xfrm>
          </p:grpSpPr>
          <p:sp>
            <p:nvSpPr>
              <p:cNvPr id="8244" name="Rectangle 116"/>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8245" name="Rectangle 117"/>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8246" name="Rectangle 118"/>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8247" name="Rectangle 119"/>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6166" name="Group 120"/>
            <p:cNvGrpSpPr>
              <a:grpSpLocks/>
            </p:cNvGrpSpPr>
            <p:nvPr userDrawn="1"/>
          </p:nvGrpSpPr>
          <p:grpSpPr bwMode="auto">
            <a:xfrm>
              <a:off x="5893" y="3385"/>
              <a:ext cx="466" cy="115"/>
              <a:chOff x="5893" y="3385"/>
              <a:chExt cx="466" cy="115"/>
            </a:xfrm>
          </p:grpSpPr>
          <p:sp>
            <p:nvSpPr>
              <p:cNvPr id="8240" name="Rectangle 121"/>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41" name="Rectangle 122"/>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8242" name="Rectangle 123"/>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8243" name="Rectangle 124"/>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6167" name="Group 125"/>
            <p:cNvGrpSpPr>
              <a:grpSpLocks/>
            </p:cNvGrpSpPr>
            <p:nvPr userDrawn="1"/>
          </p:nvGrpSpPr>
          <p:grpSpPr bwMode="auto">
            <a:xfrm>
              <a:off x="5893" y="3521"/>
              <a:ext cx="466" cy="115"/>
              <a:chOff x="5893" y="3521"/>
              <a:chExt cx="466" cy="115"/>
            </a:xfrm>
          </p:grpSpPr>
          <p:sp>
            <p:nvSpPr>
              <p:cNvPr id="8236" name="Rectangle 126"/>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8237" name="Rectangle 127"/>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38" name="Rectangle 128"/>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8239" name="Rectangle 129"/>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6168" name="Group 130"/>
            <p:cNvGrpSpPr>
              <a:grpSpLocks/>
            </p:cNvGrpSpPr>
            <p:nvPr userDrawn="1"/>
          </p:nvGrpSpPr>
          <p:grpSpPr bwMode="auto">
            <a:xfrm>
              <a:off x="5893" y="3657"/>
              <a:ext cx="466" cy="115"/>
              <a:chOff x="5893" y="3657"/>
              <a:chExt cx="466" cy="115"/>
            </a:xfrm>
          </p:grpSpPr>
          <p:sp>
            <p:nvSpPr>
              <p:cNvPr id="8232" name="Rectangle 131"/>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8233" name="Rectangle 132"/>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8234" name="Rectangle 133"/>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8235" name="Rectangle 134"/>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6169" name="Group 135"/>
            <p:cNvGrpSpPr>
              <a:grpSpLocks/>
            </p:cNvGrpSpPr>
            <p:nvPr userDrawn="1"/>
          </p:nvGrpSpPr>
          <p:grpSpPr bwMode="auto">
            <a:xfrm>
              <a:off x="5893" y="3884"/>
              <a:ext cx="466" cy="115"/>
              <a:chOff x="5893" y="3884"/>
              <a:chExt cx="466" cy="115"/>
            </a:xfrm>
          </p:grpSpPr>
          <p:sp>
            <p:nvSpPr>
              <p:cNvPr id="8228" name="Rectangle 136"/>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29" name="Rectangle 137"/>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8230" name="Rectangle 138"/>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8231" name="Rectangle 139"/>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6170" name="Group 140"/>
            <p:cNvGrpSpPr>
              <a:grpSpLocks/>
            </p:cNvGrpSpPr>
            <p:nvPr userDrawn="1"/>
          </p:nvGrpSpPr>
          <p:grpSpPr bwMode="auto">
            <a:xfrm>
              <a:off x="5893" y="4026"/>
              <a:ext cx="466" cy="115"/>
              <a:chOff x="5893" y="4026"/>
              <a:chExt cx="466" cy="115"/>
            </a:xfrm>
          </p:grpSpPr>
          <p:sp>
            <p:nvSpPr>
              <p:cNvPr id="8224" name="Rectangle 141"/>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8225" name="Rectangle 142"/>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26" name="Rectangle 143"/>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8227" name="Rectangle 144"/>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6171" name="Group 145"/>
            <p:cNvGrpSpPr>
              <a:grpSpLocks/>
            </p:cNvGrpSpPr>
            <p:nvPr userDrawn="1"/>
          </p:nvGrpSpPr>
          <p:grpSpPr bwMode="auto">
            <a:xfrm>
              <a:off x="5893" y="4167"/>
              <a:ext cx="466" cy="115"/>
              <a:chOff x="5893" y="4167"/>
              <a:chExt cx="466" cy="115"/>
            </a:xfrm>
          </p:grpSpPr>
          <p:sp>
            <p:nvSpPr>
              <p:cNvPr id="8220" name="Rectangle 146"/>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8221" name="Rectangle 147"/>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8222" name="Rectangle 148"/>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8223" name="Rectangle 149"/>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
        <p:nvSpPr>
          <p:cNvPr id="8204" name="Rectangle 150"/>
          <p:cNvSpPr>
            <a:spLocks noChangeArrowheads="1"/>
          </p:cNvSpPr>
          <p:nvPr/>
        </p:nvSpPr>
        <p:spPr bwMode="auto">
          <a:xfrm>
            <a:off x="9251950" y="1341438"/>
            <a:ext cx="1192213" cy="17256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8205" name="Rectangle 151"/>
          <p:cNvSpPr>
            <a:spLocks noChangeArrowheads="1"/>
          </p:cNvSpPr>
          <p:nvPr/>
        </p:nvSpPr>
        <p:spPr bwMode="auto">
          <a:xfrm>
            <a:off x="9251950" y="7938"/>
            <a:ext cx="1120775" cy="6842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6155" name="Picture 80" descr="89738649副本"/>
          <p:cNvPicPr>
            <a:picLocks noChangeAspect="1" noChangeArrowheads="1"/>
          </p:cNvPicPr>
          <p:nvPr/>
        </p:nvPicPr>
        <p:blipFill>
          <a:blip r:embed="rId4" cstate="print"/>
          <a:srcRect/>
          <a:stretch>
            <a:fillRect/>
          </a:stretch>
        </p:blipFill>
        <p:spPr bwMode="auto">
          <a:xfrm>
            <a:off x="0" y="1268413"/>
            <a:ext cx="9144000" cy="2951162"/>
          </a:xfrm>
          <a:prstGeom prst="rect">
            <a:avLst/>
          </a:prstGeom>
          <a:noFill/>
          <a:ln w="9525">
            <a:noFill/>
            <a:miter lim="800000"/>
            <a:headEnd/>
            <a:tailEnd/>
          </a:ln>
        </p:spPr>
      </p:pic>
      <p:pic>
        <p:nvPicPr>
          <p:cNvPr id="6156" name="Picture 81" descr="未标题-2"/>
          <p:cNvPicPr>
            <a:picLocks noChangeAspect="1" noChangeArrowheads="1"/>
          </p:cNvPicPr>
          <p:nvPr/>
        </p:nvPicPr>
        <p:blipFill>
          <a:blip r:embed="rId5" cstate="print"/>
          <a:srcRect/>
          <a:stretch>
            <a:fillRect/>
          </a:stretch>
        </p:blipFill>
        <p:spPr bwMode="auto">
          <a:xfrm>
            <a:off x="6083300" y="1268413"/>
            <a:ext cx="3060700" cy="2949575"/>
          </a:xfrm>
          <a:prstGeom prst="rect">
            <a:avLst/>
          </a:prstGeom>
          <a:noFill/>
          <a:ln w="9525">
            <a:noFill/>
            <a:miter lim="800000"/>
            <a:headEnd/>
            <a:tailEnd/>
          </a:ln>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rgbClr val="EAEAEA"/>
          </a:solidFill>
          <a:ln w="9525" algn="ctr">
            <a:noFill/>
            <a:miter lim="800000"/>
            <a:headEnd/>
            <a:tailEnd/>
          </a:ln>
          <a:effectLst/>
        </p:spPr>
        <p:txBody>
          <a:bodyPr lIns="91425" tIns="45712" rIns="91425" bIns="45712" anchor="ctr">
            <a:spAutoFit/>
          </a:bodyPr>
          <a:lstStyle/>
          <a:p>
            <a:pPr>
              <a:lnSpc>
                <a:spcPct val="140000"/>
              </a:lnSpc>
              <a:buClr>
                <a:srgbClr val="FF0000"/>
              </a:buClr>
              <a:buSzPct val="90000"/>
              <a:buFont typeface="Wingdings" pitchFamily="2" charset="2"/>
              <a:buChar char="l"/>
              <a:defRPr/>
            </a:pPr>
            <a:endParaRPr lang="zh-CN" altLang="en-US" sz="1400" b="1">
              <a:solidFill>
                <a:srgbClr val="000000"/>
              </a:solidFill>
              <a:latin typeface="Arial" charset="0"/>
              <a:ea typeface="华文细黑" pitchFamily="2" charset="-122"/>
            </a:endParaRPr>
          </a:p>
        </p:txBody>
      </p:sp>
      <p:sp>
        <p:nvSpPr>
          <p:cNvPr id="7171" name="Rectangle 13"/>
          <p:cNvSpPr>
            <a:spLocks noGrp="1" noChangeArrowheads="1"/>
          </p:cNvSpPr>
          <p:nvPr>
            <p:ph type="title"/>
          </p:nvPr>
        </p:nvSpPr>
        <p:spPr bwMode="auto">
          <a:xfrm>
            <a:off x="755650" y="325438"/>
            <a:ext cx="7632700"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7172" name="Rectangle 68"/>
          <p:cNvSpPr>
            <a:spLocks noGrp="1" noChangeArrowheads="1"/>
          </p:cNvSpPr>
          <p:nvPr>
            <p:ph type="body" idx="1"/>
          </p:nvPr>
        </p:nvSpPr>
        <p:spPr bwMode="auto">
          <a:xfrm>
            <a:off x="755650" y="1628775"/>
            <a:ext cx="7632700"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9221" name="Rectangle 13"/>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a:t>
            </a:r>
            <a:r>
              <a:rPr lang="zh-CN" altLang="en-US" sz="1100">
                <a:solidFill>
                  <a:srgbClr val="FFFFFF"/>
                </a:solidFill>
                <a:latin typeface="Arial" charset="0"/>
                <a:ea typeface="黑体" pitchFamily="49" charset="-122"/>
              </a:rPr>
              <a:t> </a:t>
            </a:r>
          </a:p>
        </p:txBody>
      </p:sp>
      <p:grpSp>
        <p:nvGrpSpPr>
          <p:cNvPr id="7174" name="Group 14"/>
          <p:cNvGrpSpPr>
            <a:grpSpLocks/>
          </p:cNvGrpSpPr>
          <p:nvPr/>
        </p:nvGrpSpPr>
        <p:grpSpPr bwMode="auto">
          <a:xfrm>
            <a:off x="9324975" y="3367088"/>
            <a:ext cx="919163" cy="3490912"/>
            <a:chOff x="5839" y="2160"/>
            <a:chExt cx="579" cy="2199"/>
          </a:xfrm>
        </p:grpSpPr>
        <p:sp>
          <p:nvSpPr>
            <p:cNvPr id="9225" name="Rectangle 15"/>
            <p:cNvSpPr>
              <a:spLocks noChangeArrowheads="1"/>
            </p:cNvSpPr>
            <p:nvPr userDrawn="1"/>
          </p:nvSpPr>
          <p:spPr bwMode="auto">
            <a:xfrm>
              <a:off x="5839" y="2160"/>
              <a:ext cx="579" cy="2199"/>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7178" name="Group 16"/>
            <p:cNvGrpSpPr>
              <a:grpSpLocks/>
            </p:cNvGrpSpPr>
            <p:nvPr userDrawn="1"/>
          </p:nvGrpSpPr>
          <p:grpSpPr bwMode="auto">
            <a:xfrm>
              <a:off x="5893" y="2387"/>
              <a:ext cx="466" cy="115"/>
              <a:chOff x="5893" y="2387"/>
              <a:chExt cx="466" cy="115"/>
            </a:xfrm>
          </p:grpSpPr>
          <p:sp>
            <p:nvSpPr>
              <p:cNvPr id="9287" name="Rectangle 17"/>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9288" name="Rectangle 18"/>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89" name="Rectangle 19"/>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9290" name="Rectangle 20"/>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7179" name="Group 21"/>
            <p:cNvGrpSpPr>
              <a:grpSpLocks/>
            </p:cNvGrpSpPr>
            <p:nvPr userDrawn="1"/>
          </p:nvGrpSpPr>
          <p:grpSpPr bwMode="auto">
            <a:xfrm>
              <a:off x="5893" y="2523"/>
              <a:ext cx="466" cy="115"/>
              <a:chOff x="5893" y="2523"/>
              <a:chExt cx="466" cy="115"/>
            </a:xfrm>
          </p:grpSpPr>
          <p:sp>
            <p:nvSpPr>
              <p:cNvPr id="9283" name="Rectangle 22"/>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84" name="Rectangle 23"/>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9285" name="Rectangle 24"/>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286" name="Rectangle 25"/>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7180" name="Group 26"/>
            <p:cNvGrpSpPr>
              <a:grpSpLocks/>
            </p:cNvGrpSpPr>
            <p:nvPr userDrawn="1"/>
          </p:nvGrpSpPr>
          <p:grpSpPr bwMode="auto">
            <a:xfrm>
              <a:off x="5893" y="2659"/>
              <a:ext cx="466" cy="115"/>
              <a:chOff x="5893" y="2659"/>
              <a:chExt cx="466" cy="115"/>
            </a:xfrm>
          </p:grpSpPr>
          <p:sp>
            <p:nvSpPr>
              <p:cNvPr id="9279" name="Rectangle 27"/>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9280" name="Rectangle 28"/>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9281" name="Rectangle 29"/>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282" name="Rectangle 30"/>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7181" name="Group 31"/>
            <p:cNvGrpSpPr>
              <a:grpSpLocks/>
            </p:cNvGrpSpPr>
            <p:nvPr userDrawn="1"/>
          </p:nvGrpSpPr>
          <p:grpSpPr bwMode="auto">
            <a:xfrm>
              <a:off x="5893" y="2251"/>
              <a:ext cx="466" cy="119"/>
              <a:chOff x="5893" y="2251"/>
              <a:chExt cx="466" cy="119"/>
            </a:xfrm>
          </p:grpSpPr>
          <p:sp>
            <p:nvSpPr>
              <p:cNvPr id="9275" name="Rectangle 32"/>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76" name="Rectangle 33"/>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9277" name="Rectangle 34"/>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78" name="Rectangle 35"/>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7182" name="Group 36"/>
            <p:cNvGrpSpPr>
              <a:grpSpLocks/>
            </p:cNvGrpSpPr>
            <p:nvPr userDrawn="1"/>
          </p:nvGrpSpPr>
          <p:grpSpPr bwMode="auto">
            <a:xfrm>
              <a:off x="5893" y="2886"/>
              <a:ext cx="466" cy="115"/>
              <a:chOff x="5893" y="2886"/>
              <a:chExt cx="466" cy="115"/>
            </a:xfrm>
          </p:grpSpPr>
          <p:sp>
            <p:nvSpPr>
              <p:cNvPr id="9271" name="Rectangle 37"/>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72" name="Rectangle 38"/>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9273" name="Rectangle 39"/>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9274" name="Rectangle 40"/>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7183" name="Group 41"/>
            <p:cNvGrpSpPr>
              <a:grpSpLocks/>
            </p:cNvGrpSpPr>
            <p:nvPr userDrawn="1"/>
          </p:nvGrpSpPr>
          <p:grpSpPr bwMode="auto">
            <a:xfrm>
              <a:off x="5893" y="3022"/>
              <a:ext cx="466" cy="115"/>
              <a:chOff x="5893" y="3022"/>
              <a:chExt cx="466" cy="115"/>
            </a:xfrm>
          </p:grpSpPr>
          <p:sp>
            <p:nvSpPr>
              <p:cNvPr id="9267" name="Rectangle 42"/>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268" name="Rectangle 43"/>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69" name="Rectangle 44"/>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9270" name="Rectangle 45"/>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7184" name="Group 46"/>
            <p:cNvGrpSpPr>
              <a:grpSpLocks/>
            </p:cNvGrpSpPr>
            <p:nvPr userDrawn="1"/>
          </p:nvGrpSpPr>
          <p:grpSpPr bwMode="auto">
            <a:xfrm>
              <a:off x="5893" y="3158"/>
              <a:ext cx="466" cy="115"/>
              <a:chOff x="5893" y="3158"/>
              <a:chExt cx="466" cy="115"/>
            </a:xfrm>
          </p:grpSpPr>
          <p:sp>
            <p:nvSpPr>
              <p:cNvPr id="9263" name="Rectangle 47"/>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264" name="Rectangle 48"/>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9265" name="Rectangle 49"/>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9266" name="Rectangle 50"/>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7185" name="Group 51"/>
            <p:cNvGrpSpPr>
              <a:grpSpLocks/>
            </p:cNvGrpSpPr>
            <p:nvPr userDrawn="1"/>
          </p:nvGrpSpPr>
          <p:grpSpPr bwMode="auto">
            <a:xfrm>
              <a:off x="5893" y="3385"/>
              <a:ext cx="466" cy="115"/>
              <a:chOff x="5893" y="3385"/>
              <a:chExt cx="466" cy="115"/>
            </a:xfrm>
          </p:grpSpPr>
          <p:sp>
            <p:nvSpPr>
              <p:cNvPr id="9259" name="Rectangle 52"/>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60" name="Rectangle 53"/>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9261" name="Rectangle 54"/>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9262" name="Rectangle 55"/>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7186" name="Group 56"/>
            <p:cNvGrpSpPr>
              <a:grpSpLocks/>
            </p:cNvGrpSpPr>
            <p:nvPr userDrawn="1"/>
          </p:nvGrpSpPr>
          <p:grpSpPr bwMode="auto">
            <a:xfrm>
              <a:off x="5893" y="3521"/>
              <a:ext cx="466" cy="115"/>
              <a:chOff x="5893" y="3521"/>
              <a:chExt cx="466" cy="115"/>
            </a:xfrm>
          </p:grpSpPr>
          <p:sp>
            <p:nvSpPr>
              <p:cNvPr id="9255" name="Rectangle 57"/>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256" name="Rectangle 58"/>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57" name="Rectangle 59"/>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9258" name="Rectangle 60"/>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7187" name="Group 61"/>
            <p:cNvGrpSpPr>
              <a:grpSpLocks/>
            </p:cNvGrpSpPr>
            <p:nvPr userDrawn="1"/>
          </p:nvGrpSpPr>
          <p:grpSpPr bwMode="auto">
            <a:xfrm>
              <a:off x="5893" y="3657"/>
              <a:ext cx="466" cy="115"/>
              <a:chOff x="5893" y="3657"/>
              <a:chExt cx="466" cy="115"/>
            </a:xfrm>
          </p:grpSpPr>
          <p:sp>
            <p:nvSpPr>
              <p:cNvPr id="9251" name="Rectangle 62"/>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252" name="Rectangle 63"/>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9253" name="Rectangle 64"/>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9254" name="Rectangle 65"/>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7188" name="Group 66"/>
            <p:cNvGrpSpPr>
              <a:grpSpLocks/>
            </p:cNvGrpSpPr>
            <p:nvPr userDrawn="1"/>
          </p:nvGrpSpPr>
          <p:grpSpPr bwMode="auto">
            <a:xfrm>
              <a:off x="5893" y="3884"/>
              <a:ext cx="466" cy="115"/>
              <a:chOff x="5893" y="3884"/>
              <a:chExt cx="466" cy="115"/>
            </a:xfrm>
          </p:grpSpPr>
          <p:sp>
            <p:nvSpPr>
              <p:cNvPr id="9247" name="Rectangle 67"/>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48" name="Rectangle 68"/>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9249" name="Rectangle 69"/>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9250" name="Rectangle 70"/>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7189" name="Group 71"/>
            <p:cNvGrpSpPr>
              <a:grpSpLocks/>
            </p:cNvGrpSpPr>
            <p:nvPr userDrawn="1"/>
          </p:nvGrpSpPr>
          <p:grpSpPr bwMode="auto">
            <a:xfrm>
              <a:off x="5893" y="4026"/>
              <a:ext cx="466" cy="115"/>
              <a:chOff x="5893" y="4026"/>
              <a:chExt cx="466" cy="115"/>
            </a:xfrm>
          </p:grpSpPr>
          <p:sp>
            <p:nvSpPr>
              <p:cNvPr id="9243" name="Rectangle 72"/>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244" name="Rectangle 73"/>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45" name="Rectangle 74"/>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9246" name="Rectangle 75"/>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7190" name="Group 76"/>
            <p:cNvGrpSpPr>
              <a:grpSpLocks/>
            </p:cNvGrpSpPr>
            <p:nvPr userDrawn="1"/>
          </p:nvGrpSpPr>
          <p:grpSpPr bwMode="auto">
            <a:xfrm>
              <a:off x="5893" y="4167"/>
              <a:ext cx="466" cy="115"/>
              <a:chOff x="5893" y="4167"/>
              <a:chExt cx="466" cy="115"/>
            </a:xfrm>
          </p:grpSpPr>
          <p:sp>
            <p:nvSpPr>
              <p:cNvPr id="9239" name="Rectangle 77"/>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9240" name="Rectangle 78"/>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9241" name="Rectangle 79"/>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9242" name="Rectangle 80"/>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9223" name="Rectangle 81"/>
          <p:cNvSpPr>
            <a:spLocks noChangeArrowheads="1"/>
          </p:cNvSpPr>
          <p:nvPr/>
        </p:nvSpPr>
        <p:spPr bwMode="auto">
          <a:xfrm>
            <a:off x="9251950" y="1341438"/>
            <a:ext cx="1192213" cy="17256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9224" name="Rectangle 82"/>
          <p:cNvSpPr>
            <a:spLocks noChangeArrowheads="1"/>
          </p:cNvSpPr>
          <p:nvPr/>
        </p:nvSpPr>
        <p:spPr bwMode="auto">
          <a:xfrm>
            <a:off x="9251950" y="7938"/>
            <a:ext cx="1120775" cy="684212"/>
          </a:xfrm>
          <a:prstGeom prst="rect">
            <a:avLst/>
          </a:prstGeom>
          <a:noFill/>
          <a:ln w="9525">
            <a:noFill/>
            <a:miter lim="800000"/>
            <a:headEnd/>
            <a:tailEnd/>
          </a:ln>
          <a:effectLst/>
        </p:spPr>
        <p:txBody>
          <a:bodyPr lIns="80124" tIns="40063" rIns="80124" bIns="40063">
            <a:spAutoFit/>
          </a:bodyPr>
          <a:lstStyle/>
          <a:p>
            <a:pPr>
              <a:lnSpc>
                <a:spcPct val="120000"/>
              </a:lnSpc>
              <a:buClr>
                <a:schemeClr val="bg2"/>
              </a:buClr>
              <a:buSzPct val="60000"/>
              <a:buFont typeface="Wingdings" pitchFamily="2" charset="2"/>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a:solidFill>
            <a:schemeClr val="tx1"/>
          </a:solidFill>
          <a:latin typeface="+mn-ea"/>
          <a:ea typeface="+mn-ea"/>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ea"/>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ea"/>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mn-ea"/>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9" descr="dd"/>
          <p:cNvPicPr>
            <a:picLocks noChangeAspect="1" noChangeArrowheads="1"/>
          </p:cNvPicPr>
          <p:nvPr/>
        </p:nvPicPr>
        <p:blipFill>
          <a:blip r:embed="rId3" cstate="print"/>
          <a:srcRect/>
          <a:stretch>
            <a:fillRect/>
          </a:stretch>
        </p:blipFill>
        <p:spPr bwMode="auto">
          <a:xfrm>
            <a:off x="0" y="6224588"/>
            <a:ext cx="9150350" cy="636587"/>
          </a:xfrm>
          <a:prstGeom prst="rect">
            <a:avLst/>
          </a:prstGeom>
          <a:noFill/>
          <a:ln w="9525">
            <a:noFill/>
            <a:miter lim="800000"/>
            <a:headEnd/>
            <a:tailEnd/>
          </a:ln>
        </p:spPr>
      </p:pic>
      <p:sp>
        <p:nvSpPr>
          <p:cNvPr id="154" name="Text Box 8"/>
          <p:cNvSpPr txBox="1">
            <a:spLocks noChangeArrowheads="1"/>
          </p:cNvSpPr>
          <p:nvPr/>
        </p:nvSpPr>
        <p:spPr bwMode="auto">
          <a:xfrm>
            <a:off x="755650" y="6451600"/>
            <a:ext cx="2540000" cy="182563"/>
          </a:xfrm>
          <a:prstGeom prst="rect">
            <a:avLst/>
          </a:prstGeom>
          <a:noFill/>
          <a:ln>
            <a:noFill/>
          </a:ln>
          <a:extLst>
            <a:ext uri="{909E8E84-426E-40DD-AFC4-6F175D3DCCD1}"/>
            <a:ext uri="{91240B29-F687-4F45-9708-019B960494DF}"/>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smtClean="0">
                <a:latin typeface="FrutigerNext LT Bold" pitchFamily="34" charset="0"/>
                <a:ea typeface="MS PGothic" pitchFamily="34" charset="-128"/>
              </a:rPr>
              <a:t>HUAWEI TECHNOLOGIES CO., LTD.</a:t>
            </a:r>
          </a:p>
        </p:txBody>
      </p:sp>
      <p:pic>
        <p:nvPicPr>
          <p:cNvPr id="8196" name="Picture 9" descr="8"/>
          <p:cNvPicPr>
            <a:picLocks noChangeAspect="1" noChangeArrowheads="1"/>
          </p:cNvPicPr>
          <p:nvPr/>
        </p:nvPicPr>
        <p:blipFill>
          <a:blip r:embed="rId4" cstate="print"/>
          <a:srcRect/>
          <a:stretch>
            <a:fillRect/>
          </a:stretch>
        </p:blipFill>
        <p:spPr bwMode="auto">
          <a:xfrm>
            <a:off x="7508875" y="6386513"/>
            <a:ext cx="1311275" cy="312737"/>
          </a:xfrm>
          <a:prstGeom prst="rect">
            <a:avLst/>
          </a:prstGeom>
          <a:noFill/>
          <a:ln w="9525">
            <a:noFill/>
            <a:miter lim="800000"/>
            <a:headEnd/>
            <a:tailEnd/>
          </a:ln>
        </p:spPr>
      </p:pic>
      <p:sp>
        <p:nvSpPr>
          <p:cNvPr id="8197" name="Rectangle 13"/>
          <p:cNvSpPr>
            <a:spLocks noGrp="1" noChangeArrowheads="1"/>
          </p:cNvSpPr>
          <p:nvPr>
            <p:ph type="title"/>
          </p:nvPr>
        </p:nvSpPr>
        <p:spPr bwMode="auto">
          <a:xfrm>
            <a:off x="755650" y="325438"/>
            <a:ext cx="7632700"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8199" name="Rectangle 68"/>
          <p:cNvSpPr>
            <a:spLocks noGrp="1" noChangeArrowheads="1"/>
          </p:cNvSpPr>
          <p:nvPr>
            <p:ph type="body" idx="1"/>
          </p:nvPr>
        </p:nvSpPr>
        <p:spPr bwMode="auto">
          <a:xfrm>
            <a:off x="755650" y="1628775"/>
            <a:ext cx="7632700"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rPr>
              <a:t>FrutigerNext</a:t>
            </a:r>
            <a:r>
              <a:rPr lang="en-US" altLang="zh-CN" sz="1100" dirty="0">
                <a:solidFill>
                  <a:srgbClr val="FFFFFF"/>
                </a:solidFill>
              </a:rPr>
              <a:t> LT Medium</a:t>
            </a:r>
          </a:p>
          <a:p>
            <a:pPr marL="342900" indent="-342900" algn="r" eaLnBrk="0" hangingPunct="0">
              <a:lnSpc>
                <a:spcPct val="125000"/>
              </a:lnSpc>
              <a:spcBef>
                <a:spcPct val="20000"/>
              </a:spcBef>
              <a:buFont typeface="Arial" charset="0"/>
              <a:buNone/>
              <a:defRPr/>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rPr>
              <a:t>FrutigerNext</a:t>
            </a:r>
            <a:r>
              <a:rPr lang="en-US" altLang="zh-CN" sz="1100" dirty="0">
                <a:solidFill>
                  <a:srgbClr val="FFFFFF"/>
                </a:solidFill>
              </a:rPr>
              <a:t> LT Regular</a:t>
            </a:r>
          </a:p>
          <a:p>
            <a:pPr marL="342900" indent="-342900" algn="r" eaLnBrk="0" hangingPunct="0">
              <a:lnSpc>
                <a:spcPct val="125000"/>
              </a:lnSpc>
              <a:spcBef>
                <a:spcPct val="20000"/>
              </a:spcBef>
              <a:buFont typeface="Arial" charset="0"/>
              <a:buNone/>
              <a:defRPr/>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b="1" dirty="0">
                <a:solidFill>
                  <a:srgbClr val="FFFFFF"/>
                </a:solidFill>
                <a:latin typeface="Arial" charset="0"/>
                <a:ea typeface="华文细黑" pitchFamily="2" charset="-122"/>
              </a:rPr>
              <a:t> </a:t>
            </a:r>
          </a:p>
        </p:txBody>
      </p:sp>
      <p:grpSp>
        <p:nvGrpSpPr>
          <p:cNvPr id="8201" name="Group 16"/>
          <p:cNvGrpSpPr>
            <a:grpSpLocks/>
          </p:cNvGrpSpPr>
          <p:nvPr/>
        </p:nvGrpSpPr>
        <p:grpSpPr bwMode="auto">
          <a:xfrm>
            <a:off x="9324975" y="3367088"/>
            <a:ext cx="919163" cy="3490912"/>
            <a:chOff x="5839" y="2160"/>
            <a:chExt cx="579" cy="2199"/>
          </a:xfrm>
        </p:grpSpPr>
        <p:sp>
          <p:nvSpPr>
            <p:cNvPr id="10253" name="Rectangle 17"/>
            <p:cNvSpPr>
              <a:spLocks noChangeArrowheads="1"/>
            </p:cNvSpPr>
            <p:nvPr userDrawn="1"/>
          </p:nvSpPr>
          <p:spPr bwMode="auto">
            <a:xfrm>
              <a:off x="5839" y="2160"/>
              <a:ext cx="579" cy="2199"/>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8206"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8207"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8208"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8209"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8210"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8211"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8212"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8213"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8214"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8215"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8216"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8217"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8218"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10251" name="Rectangle 83"/>
          <p:cNvSpPr>
            <a:spLocks noChangeArrowheads="1"/>
          </p:cNvSpPr>
          <p:nvPr/>
        </p:nvSpPr>
        <p:spPr bwMode="auto">
          <a:xfrm>
            <a:off x="9251950" y="1341438"/>
            <a:ext cx="1192213" cy="17256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0252" name="Rectangle 84"/>
          <p:cNvSpPr>
            <a:spLocks noChangeArrowheads="1"/>
          </p:cNvSpPr>
          <p:nvPr/>
        </p:nvSpPr>
        <p:spPr bwMode="auto">
          <a:xfrm>
            <a:off x="9251950" y="7938"/>
            <a:ext cx="1120775" cy="684212"/>
          </a:xfrm>
          <a:prstGeom prst="rect">
            <a:avLst/>
          </a:prstGeom>
          <a:noFill/>
          <a:ln w="9525">
            <a:noFill/>
            <a:miter lim="800000"/>
            <a:headEnd/>
            <a:tailEnd/>
          </a:ln>
          <a:effectLst/>
        </p:spPr>
        <p:txBody>
          <a:bodyPr lIns="80124" tIns="40063" rIns="80124" bIns="40063">
            <a:spAutoFit/>
          </a:bodyPr>
          <a:lstStyle/>
          <a:p>
            <a:pPr>
              <a:lnSpc>
                <a:spcPct val="120000"/>
              </a:lnSpc>
              <a:buClr>
                <a:srgbClr val="777777"/>
              </a:buClr>
              <a:buSzPct val="60000"/>
              <a:buFont typeface="Wingdings" pitchFamily="2" charset="2"/>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
        <p:nvSpPr>
          <p:cNvPr id="6149" name="Rectangle 5"/>
          <p:cNvSpPr>
            <a:spLocks noChangeArrowheads="1"/>
          </p:cNvSpPr>
          <p:nvPr/>
        </p:nvSpPr>
        <p:spPr bwMode="auto">
          <a:xfrm>
            <a:off x="6361113" y="6489700"/>
            <a:ext cx="2097087" cy="455613"/>
          </a:xfrm>
          <a:prstGeom prst="rect">
            <a:avLst/>
          </a:prstGeom>
          <a:noFill/>
          <a:ln w="9525">
            <a:noFill/>
            <a:miter lim="800000"/>
            <a:headEnd/>
            <a:tailEnd/>
          </a:ln>
        </p:spPr>
        <p:txBody>
          <a:bodyPr lIns="0" tIns="0" rIns="0" bIns="0"/>
          <a:lstStyle/>
          <a:p>
            <a:pPr eaLnBrk="0" hangingPunct="0">
              <a:lnSpc>
                <a:spcPct val="85000"/>
              </a:lnSpc>
              <a:defRPr/>
            </a:pPr>
            <a:r>
              <a:rPr lang="de-DE" altLang="zh-CN" sz="1200">
                <a:solidFill>
                  <a:srgbClr val="000000"/>
                </a:solidFill>
                <a:latin typeface="FrutigerNext LT Bold" pitchFamily="34" charset="0"/>
                <a:ea typeface="ＭＳ Ｐゴシック" pitchFamily="34" charset="-128"/>
              </a:rPr>
              <a:t>Page </a:t>
            </a:r>
            <a:fld id="{52A5D625-72FF-4364-B088-B7F11232586A}"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a:solidFill>
                <a:srgbClr val="000000"/>
              </a:solidFill>
              <a:latin typeface="FrutigerNext LT Bold" pitchFamily="34" charset="0"/>
              <a:ea typeface="ＭＳ Ｐゴシック" pitchFamily="34" charset="-128"/>
            </a:endParaRPr>
          </a:p>
        </p:txBody>
      </p:sp>
      <p:sp>
        <p:nvSpPr>
          <p:cNvPr id="79" name="Rectangle 21"/>
          <p:cNvSpPr>
            <a:spLocks noChangeArrowheads="1"/>
          </p:cNvSpPr>
          <p:nvPr/>
        </p:nvSpPr>
        <p:spPr bwMode="auto">
          <a:xfrm>
            <a:off x="3633838" y="6463220"/>
            <a:ext cx="2085332" cy="153888"/>
          </a:xfrm>
          <a:prstGeom prst="rect">
            <a:avLst/>
          </a:prstGeom>
          <a:noFill/>
          <a:ln w="9525" algn="ctr">
            <a:noFill/>
            <a:miter lim="800000"/>
            <a:headEnd/>
            <a:tailEnd/>
          </a:ln>
          <a:effectLst/>
        </p:spPr>
        <p:txBody>
          <a:bodyPr wrap="none" lIns="80082" tIns="0" rIns="80082"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defTabSz="801688" eaLnBrk="0" hangingPunct="0">
              <a:defRPr/>
            </a:pPr>
            <a:r>
              <a:rPr lang="zh-CN" altLang="en-US" sz="1000" baseline="0" dirty="0" smtClean="0">
                <a:solidFill>
                  <a:srgbClr val="000000"/>
                </a:solidFill>
                <a:latin typeface="Arial"/>
              </a:rPr>
              <a:t>华为保密信息，未经授权禁止扩散</a:t>
            </a:r>
            <a:endParaRPr lang="en-US" altLang="zh-CN" sz="1000" dirty="0">
              <a:latin typeface="FrutigerNext LT Bold"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2"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ea"/>
          <a:ea typeface="+mn-ea"/>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ea"/>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ea"/>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mn-ea"/>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5"/>
          <p:cNvPicPr>
            <a:picLocks noChangeAspect="1" noChangeArrowheads="1"/>
          </p:cNvPicPr>
          <p:nvPr/>
        </p:nvPicPr>
        <p:blipFill>
          <a:blip r:embed="rId3" cstate="print"/>
          <a:srcRect/>
          <a:stretch>
            <a:fillRect/>
          </a:stretch>
        </p:blipFill>
        <p:spPr bwMode="auto">
          <a:xfrm>
            <a:off x="0" y="5897563"/>
            <a:ext cx="9144000" cy="1003300"/>
          </a:xfrm>
          <a:prstGeom prst="rect">
            <a:avLst/>
          </a:prstGeom>
          <a:noFill/>
          <a:ln w="9525">
            <a:noFill/>
            <a:miter lim="800000"/>
            <a:headEnd/>
            <a:tailEnd/>
          </a:ln>
        </p:spPr>
      </p:pic>
      <p:sp>
        <p:nvSpPr>
          <p:cNvPr id="76" name="Text Box 7"/>
          <p:cNvSpPr txBox="1">
            <a:spLocks noChangeArrowheads="1"/>
          </p:cNvSpPr>
          <p:nvPr/>
        </p:nvSpPr>
        <p:spPr bwMode="auto">
          <a:xfrm>
            <a:off x="3182938" y="2668588"/>
            <a:ext cx="2779712" cy="752475"/>
          </a:xfrm>
          <a:prstGeom prst="rect">
            <a:avLst/>
          </a:prstGeom>
          <a:noFill/>
          <a:ln>
            <a:noFill/>
          </a:ln>
          <a:extLst>
            <a:ext uri="{909E8E84-426E-40DD-AFC4-6F175D3DCCD1}"/>
            <a:ext uri="{91240B29-F687-4F45-9708-019B960494DF}"/>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Arial" charset="0"/>
                <a:ea typeface="MS PGothic" pitchFamily="34" charset="-128"/>
              </a:rPr>
              <a:t>Thank you</a:t>
            </a:r>
          </a:p>
        </p:txBody>
      </p:sp>
      <p:sp>
        <p:nvSpPr>
          <p:cNvPr id="77" name="Text Box 8"/>
          <p:cNvSpPr txBox="1">
            <a:spLocks noChangeArrowheads="1"/>
          </p:cNvSpPr>
          <p:nvPr/>
        </p:nvSpPr>
        <p:spPr bwMode="auto">
          <a:xfrm>
            <a:off x="3203575" y="3429000"/>
            <a:ext cx="2738438" cy="479425"/>
          </a:xfrm>
          <a:prstGeom prst="rect">
            <a:avLst/>
          </a:prstGeom>
          <a:noFill/>
          <a:ln>
            <a:noFill/>
          </a:ln>
          <a:extLst>
            <a:ext uri="{909E8E84-426E-40DD-AFC4-6F175D3DCCD1}"/>
            <a:ext uri="{91240B29-F687-4F45-9708-019B960494DF}"/>
          </a:extLst>
        </p:spPr>
        <p:txBody>
          <a:bodyPr wrap="none" lIns="83448" tIns="41724" rIns="83448" bIns="41724">
            <a:spAutoFit/>
          </a:bodyPr>
          <a:lstStyle/>
          <a:p>
            <a:pPr algn="ctr" defTabSz="835025" eaLnBrk="0" hangingPunct="0">
              <a:defRPr/>
            </a:pPr>
            <a:r>
              <a:rPr lang="en-US" altLang="zh-CN" sz="2600">
                <a:solidFill>
                  <a:srgbClr val="666666"/>
                </a:solidFill>
                <a:latin typeface="Arial" charset="0"/>
                <a:ea typeface="ＭＳ Ｐゴシック" pitchFamily="34" charset="-128"/>
              </a:rPr>
              <a:t>www.huawei.com</a:t>
            </a:r>
            <a:endParaRPr lang="en-US" altLang="zh-CN" sz="2600">
              <a:solidFill>
                <a:srgbClr val="990000"/>
              </a:solidFill>
              <a:latin typeface="Arial" charset="0"/>
              <a:ea typeface="ＭＳ Ｐゴシック" pitchFamily="34" charset="-128"/>
            </a:endParaRPr>
          </a:p>
        </p:txBody>
      </p:sp>
      <p:sp>
        <p:nvSpPr>
          <p:cNvPr id="11269" name="Rectangle 10"/>
          <p:cNvSpPr>
            <a:spLocks noChangeArrowheads="1"/>
          </p:cNvSpPr>
          <p:nvPr/>
        </p:nvSpPr>
        <p:spPr bwMode="auto">
          <a:xfrm>
            <a:off x="-1952625" y="692150"/>
            <a:ext cx="1844675"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defRPr/>
            </a:pPr>
            <a:r>
              <a:rPr lang="en-US" altLang="zh-CN" sz="1100">
                <a:solidFill>
                  <a:srgbClr val="FFFFFF"/>
                </a:solidFill>
              </a:rPr>
              <a:t>FrutigerNext LT Medium</a:t>
            </a:r>
          </a:p>
          <a:p>
            <a:pPr marL="342900" indent="-342900" algn="r" eaLnBrk="0" hangingPunct="0">
              <a:lnSpc>
                <a:spcPct val="125000"/>
              </a:lnSpc>
              <a:spcBef>
                <a:spcPct val="20000"/>
              </a:spcBef>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defRPr/>
            </a:pPr>
            <a:endParaRPr lang="en-US" altLang="zh-CN"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defRPr/>
            </a:pPr>
            <a:r>
              <a:rPr lang="en-US" altLang="zh-CN" sz="1100">
                <a:solidFill>
                  <a:srgbClr val="FFFFFF"/>
                </a:solidFill>
              </a:rPr>
              <a:t>FrutigerNext LT Regular</a:t>
            </a:r>
          </a:p>
          <a:p>
            <a:pPr marL="342900" indent="-342900" algn="r" eaLnBrk="0" hangingPunct="0">
              <a:lnSpc>
                <a:spcPct val="125000"/>
              </a:lnSpc>
              <a:spcBef>
                <a:spcPct val="20000"/>
              </a:spcBef>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defRPr/>
            </a:pPr>
            <a:endParaRPr lang="en-US" altLang="zh-CN"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a:t>
            </a:r>
            <a:r>
              <a:rPr lang="zh-CN" altLang="en-US" sz="1100">
                <a:solidFill>
                  <a:srgbClr val="FFFFFF"/>
                </a:solidFill>
                <a:latin typeface="Arial" charset="0"/>
              </a:rPr>
              <a:t> </a:t>
            </a:r>
          </a:p>
        </p:txBody>
      </p:sp>
      <p:grpSp>
        <p:nvGrpSpPr>
          <p:cNvPr id="9222" name="Group 11"/>
          <p:cNvGrpSpPr>
            <a:grpSpLocks/>
          </p:cNvGrpSpPr>
          <p:nvPr/>
        </p:nvGrpSpPr>
        <p:grpSpPr bwMode="auto">
          <a:xfrm>
            <a:off x="9324975" y="3367088"/>
            <a:ext cx="919163" cy="3490912"/>
            <a:chOff x="5839" y="2160"/>
            <a:chExt cx="579" cy="2199"/>
          </a:xfrm>
        </p:grpSpPr>
        <p:sp>
          <p:nvSpPr>
            <p:cNvPr id="11273" name="Rectangle 12"/>
            <p:cNvSpPr>
              <a:spLocks noChangeArrowheads="1"/>
            </p:cNvSpPr>
            <p:nvPr userDrawn="1"/>
          </p:nvSpPr>
          <p:spPr bwMode="auto">
            <a:xfrm>
              <a:off x="5839" y="2160"/>
              <a:ext cx="579" cy="2199"/>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9226" name="Group 13"/>
            <p:cNvGrpSpPr>
              <a:grpSpLocks/>
            </p:cNvGrpSpPr>
            <p:nvPr userDrawn="1"/>
          </p:nvGrpSpPr>
          <p:grpSpPr bwMode="auto">
            <a:xfrm>
              <a:off x="5893" y="2387"/>
              <a:ext cx="466" cy="115"/>
              <a:chOff x="5893" y="2387"/>
              <a:chExt cx="466" cy="115"/>
            </a:xfrm>
          </p:grpSpPr>
          <p:sp>
            <p:nvSpPr>
              <p:cNvPr id="11335" name="Rectangle 14"/>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336" name="Rectangle 15"/>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37" name="Rectangle 16"/>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1338" name="Rectangle 17"/>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9227" name="Group 18"/>
            <p:cNvGrpSpPr>
              <a:grpSpLocks/>
            </p:cNvGrpSpPr>
            <p:nvPr userDrawn="1"/>
          </p:nvGrpSpPr>
          <p:grpSpPr bwMode="auto">
            <a:xfrm>
              <a:off x="5893" y="2523"/>
              <a:ext cx="466" cy="115"/>
              <a:chOff x="5893" y="2523"/>
              <a:chExt cx="466" cy="115"/>
            </a:xfrm>
          </p:grpSpPr>
          <p:sp>
            <p:nvSpPr>
              <p:cNvPr id="11331" name="Rectangle 19"/>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32" name="Rectangle 20"/>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333" name="Rectangle 21"/>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334" name="Rectangle 22"/>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9228" name="Group 23"/>
            <p:cNvGrpSpPr>
              <a:grpSpLocks/>
            </p:cNvGrpSpPr>
            <p:nvPr userDrawn="1"/>
          </p:nvGrpSpPr>
          <p:grpSpPr bwMode="auto">
            <a:xfrm>
              <a:off x="5893" y="2659"/>
              <a:ext cx="466" cy="115"/>
              <a:chOff x="5893" y="2659"/>
              <a:chExt cx="466" cy="115"/>
            </a:xfrm>
          </p:grpSpPr>
          <p:sp>
            <p:nvSpPr>
              <p:cNvPr id="11327" name="Rectangle 24"/>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328" name="Rectangle 25"/>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1329" name="Rectangle 26"/>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330" name="Rectangle 27"/>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9229" name="Group 28"/>
            <p:cNvGrpSpPr>
              <a:grpSpLocks/>
            </p:cNvGrpSpPr>
            <p:nvPr userDrawn="1"/>
          </p:nvGrpSpPr>
          <p:grpSpPr bwMode="auto">
            <a:xfrm>
              <a:off x="5893" y="2251"/>
              <a:ext cx="466" cy="119"/>
              <a:chOff x="5893" y="2251"/>
              <a:chExt cx="466" cy="119"/>
            </a:xfrm>
          </p:grpSpPr>
          <p:sp>
            <p:nvSpPr>
              <p:cNvPr id="11323" name="Rectangle 29"/>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24" name="Rectangle 30"/>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1325" name="Rectangle 31"/>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26" name="Rectangle 32"/>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9230" name="Group 33"/>
            <p:cNvGrpSpPr>
              <a:grpSpLocks/>
            </p:cNvGrpSpPr>
            <p:nvPr userDrawn="1"/>
          </p:nvGrpSpPr>
          <p:grpSpPr bwMode="auto">
            <a:xfrm>
              <a:off x="5893" y="2886"/>
              <a:ext cx="466" cy="115"/>
              <a:chOff x="5893" y="2886"/>
              <a:chExt cx="466" cy="115"/>
            </a:xfrm>
          </p:grpSpPr>
          <p:sp>
            <p:nvSpPr>
              <p:cNvPr id="11319" name="Rectangle 34"/>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20" name="Rectangle 35"/>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321" name="Rectangle 36"/>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322" name="Rectangle 37"/>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9231" name="Group 38"/>
            <p:cNvGrpSpPr>
              <a:grpSpLocks/>
            </p:cNvGrpSpPr>
            <p:nvPr userDrawn="1"/>
          </p:nvGrpSpPr>
          <p:grpSpPr bwMode="auto">
            <a:xfrm>
              <a:off x="5893" y="3022"/>
              <a:ext cx="466" cy="115"/>
              <a:chOff x="5893" y="3022"/>
              <a:chExt cx="466" cy="115"/>
            </a:xfrm>
          </p:grpSpPr>
          <p:sp>
            <p:nvSpPr>
              <p:cNvPr id="11315" name="Rectangle 39"/>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316" name="Rectangle 40"/>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17" name="Rectangle 41"/>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318" name="Rectangle 42"/>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9232" name="Group 43"/>
            <p:cNvGrpSpPr>
              <a:grpSpLocks/>
            </p:cNvGrpSpPr>
            <p:nvPr userDrawn="1"/>
          </p:nvGrpSpPr>
          <p:grpSpPr bwMode="auto">
            <a:xfrm>
              <a:off x="5893" y="3158"/>
              <a:ext cx="466" cy="115"/>
              <a:chOff x="5893" y="3158"/>
              <a:chExt cx="466" cy="115"/>
            </a:xfrm>
          </p:grpSpPr>
          <p:sp>
            <p:nvSpPr>
              <p:cNvPr id="11311" name="Rectangle 44"/>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312" name="Rectangle 45"/>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313" name="Rectangle 46"/>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314" name="Rectangle 47"/>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9233" name="Group 48"/>
            <p:cNvGrpSpPr>
              <a:grpSpLocks/>
            </p:cNvGrpSpPr>
            <p:nvPr userDrawn="1"/>
          </p:nvGrpSpPr>
          <p:grpSpPr bwMode="auto">
            <a:xfrm>
              <a:off x="5893" y="3385"/>
              <a:ext cx="466" cy="115"/>
              <a:chOff x="5893" y="3385"/>
              <a:chExt cx="466" cy="115"/>
            </a:xfrm>
          </p:grpSpPr>
          <p:sp>
            <p:nvSpPr>
              <p:cNvPr id="11307" name="Rectangle 49"/>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08" name="Rectangle 50"/>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309" name="Rectangle 51"/>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310" name="Rectangle 52"/>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9234" name="Group 53"/>
            <p:cNvGrpSpPr>
              <a:grpSpLocks/>
            </p:cNvGrpSpPr>
            <p:nvPr userDrawn="1"/>
          </p:nvGrpSpPr>
          <p:grpSpPr bwMode="auto">
            <a:xfrm>
              <a:off x="5893" y="3521"/>
              <a:ext cx="466" cy="115"/>
              <a:chOff x="5893" y="3521"/>
              <a:chExt cx="466" cy="115"/>
            </a:xfrm>
          </p:grpSpPr>
          <p:sp>
            <p:nvSpPr>
              <p:cNvPr id="11303" name="Rectangle 54"/>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304" name="Rectangle 55"/>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05" name="Rectangle 56"/>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306" name="Rectangle 57"/>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9235" name="Group 58"/>
            <p:cNvGrpSpPr>
              <a:grpSpLocks/>
            </p:cNvGrpSpPr>
            <p:nvPr userDrawn="1"/>
          </p:nvGrpSpPr>
          <p:grpSpPr bwMode="auto">
            <a:xfrm>
              <a:off x="5893" y="3657"/>
              <a:ext cx="466" cy="115"/>
              <a:chOff x="5893" y="3657"/>
              <a:chExt cx="466" cy="115"/>
            </a:xfrm>
          </p:grpSpPr>
          <p:sp>
            <p:nvSpPr>
              <p:cNvPr id="11299" name="Rectangle 59"/>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300" name="Rectangle 60"/>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301" name="Rectangle 61"/>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302" name="Rectangle 62"/>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9236" name="Group 63"/>
            <p:cNvGrpSpPr>
              <a:grpSpLocks/>
            </p:cNvGrpSpPr>
            <p:nvPr userDrawn="1"/>
          </p:nvGrpSpPr>
          <p:grpSpPr bwMode="auto">
            <a:xfrm>
              <a:off x="5893" y="3884"/>
              <a:ext cx="466" cy="115"/>
              <a:chOff x="5893" y="3884"/>
              <a:chExt cx="466" cy="115"/>
            </a:xfrm>
          </p:grpSpPr>
          <p:sp>
            <p:nvSpPr>
              <p:cNvPr id="11295" name="Rectangle 64"/>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296" name="Rectangle 65"/>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297" name="Rectangle 66"/>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298" name="Rectangle 67"/>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9237" name="Group 68"/>
            <p:cNvGrpSpPr>
              <a:grpSpLocks/>
            </p:cNvGrpSpPr>
            <p:nvPr userDrawn="1"/>
          </p:nvGrpSpPr>
          <p:grpSpPr bwMode="auto">
            <a:xfrm>
              <a:off x="5893" y="4026"/>
              <a:ext cx="466" cy="115"/>
              <a:chOff x="5893" y="4026"/>
              <a:chExt cx="466" cy="115"/>
            </a:xfrm>
          </p:grpSpPr>
          <p:sp>
            <p:nvSpPr>
              <p:cNvPr id="11291" name="Rectangle 69"/>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292" name="Rectangle 70"/>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293" name="Rectangle 71"/>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294" name="Rectangle 72"/>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9238" name="Group 73"/>
            <p:cNvGrpSpPr>
              <a:grpSpLocks/>
            </p:cNvGrpSpPr>
            <p:nvPr userDrawn="1"/>
          </p:nvGrpSpPr>
          <p:grpSpPr bwMode="auto">
            <a:xfrm>
              <a:off x="5893" y="4167"/>
              <a:ext cx="466" cy="115"/>
              <a:chOff x="5893" y="4167"/>
              <a:chExt cx="466" cy="115"/>
            </a:xfrm>
          </p:grpSpPr>
          <p:sp>
            <p:nvSpPr>
              <p:cNvPr id="11287" name="Rectangle 74"/>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11288" name="Rectangle 75"/>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289" name="Rectangle 76"/>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11290" name="Rectangle 77"/>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11271" name="Rectangle 78"/>
          <p:cNvSpPr>
            <a:spLocks noChangeArrowheads="1"/>
          </p:cNvSpPr>
          <p:nvPr/>
        </p:nvSpPr>
        <p:spPr bwMode="auto">
          <a:xfrm>
            <a:off x="9251950" y="1341438"/>
            <a:ext cx="1192213" cy="1725612"/>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defRPr/>
            </a:pPr>
            <a:r>
              <a:rPr lang="zh-CN" altLang="en-US" sz="1100">
                <a:solidFill>
                  <a:srgbClr val="FFFFFF"/>
                </a:solidFill>
              </a:rPr>
              <a:t>配色参考方案：</a:t>
            </a:r>
          </a:p>
          <a:p>
            <a:pPr eaLnBrk="0" hangingPunct="0">
              <a:lnSpc>
                <a:spcPct val="120000"/>
              </a:lnSpc>
              <a:spcBef>
                <a:spcPct val="20000"/>
              </a:spcBef>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1272" name="Rectangle 79"/>
          <p:cNvSpPr>
            <a:spLocks noChangeArrowheads="1"/>
          </p:cNvSpPr>
          <p:nvPr/>
        </p:nvSpPr>
        <p:spPr bwMode="auto">
          <a:xfrm>
            <a:off x="9251950" y="7938"/>
            <a:ext cx="1120775" cy="684212"/>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
        <p:nvSpPr>
          <p:cNvPr id="78" name="TextBox 77"/>
          <p:cNvSpPr txBox="1"/>
          <p:nvPr/>
        </p:nvSpPr>
        <p:spPr>
          <a:xfrm>
            <a:off x="251520" y="4437112"/>
            <a:ext cx="8640960" cy="1384995"/>
          </a:xfrm>
          <a:prstGeom prst="rect">
            <a:avLst/>
          </a:prstGeom>
          <a:noFill/>
        </p:spPr>
        <p:txBody>
          <a:bodyPr wrap="square" rtlCol="0">
            <a:spAutoFit/>
          </a:bodyPr>
          <a:lstStyle/>
          <a:p>
            <a:pPr algn="just">
              <a:lnSpc>
                <a:spcPct val="100000"/>
              </a:lnSpc>
            </a:pPr>
            <a:r>
              <a:rPr lang="en-US" altLang="zh-CN" sz="1400" b="1" kern="1200" dirty="0" smtClean="0">
                <a:solidFill>
                  <a:schemeClr val="tx1"/>
                </a:solidFill>
                <a:effectLst/>
                <a:latin typeface="Calibri" pitchFamily="34" charset="0"/>
                <a:ea typeface="宋体" charset="-122"/>
                <a:cs typeface="+mn-cs"/>
              </a:rPr>
              <a:t>Copyright©2011 Huawei Technologies Co., Ltd. All Rights Reserved.</a:t>
            </a:r>
            <a:endParaRPr lang="zh-CN" altLang="zh-CN" sz="1400" kern="1200" dirty="0" smtClean="0">
              <a:solidFill>
                <a:schemeClr val="tx1"/>
              </a:solidFill>
              <a:effectLst/>
              <a:latin typeface="Calibri" pitchFamily="34" charset="0"/>
              <a:ea typeface="宋体" charset="-122"/>
              <a:cs typeface="+mn-cs"/>
            </a:endParaRPr>
          </a:p>
          <a:p>
            <a:pPr algn="just">
              <a:lnSpc>
                <a:spcPct val="100000"/>
              </a:lnSpc>
            </a:pPr>
            <a:r>
              <a:rPr lang="en-US" altLang="zh-CN" sz="1400" kern="1200" dirty="0" smtClean="0">
                <a:solidFill>
                  <a:schemeClr val="tx1"/>
                </a:solidFill>
                <a:effectLst/>
                <a:latin typeface="Calibri"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400" kern="1200" dirty="0">
              <a:solidFill>
                <a:schemeClr val="tx1"/>
              </a:solidFill>
              <a:effectLst/>
              <a:latin typeface="Calibri" pitchFamily="34" charset="0"/>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82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2.vml"/><Relationship Id="rId1" Type="http://schemas.openxmlformats.org/officeDocument/2006/relationships/themeOverride" Target="../theme/themeOverride1.x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6"/>
          <p:cNvSpPr>
            <a:spLocks noGrp="1"/>
          </p:cNvSpPr>
          <p:nvPr>
            <p:ph type="title"/>
          </p:nvPr>
        </p:nvSpPr>
        <p:spPr>
          <a:xfrm>
            <a:off x="755650" y="2175084"/>
            <a:ext cx="5616575" cy="586957"/>
          </a:xfrm>
        </p:spPr>
        <p:txBody>
          <a:bodyPr/>
          <a:lstStyle/>
          <a:p>
            <a:r>
              <a:rPr lang="en-US" dirty="0" smtClean="0"/>
              <a:t>SC-PTM Introduction</a:t>
            </a:r>
            <a:endParaRPr dirty="0" smtClean="0"/>
          </a:p>
        </p:txBody>
      </p:sp>
      <p:sp>
        <p:nvSpPr>
          <p:cNvPr id="10243" name="副标题 7"/>
          <p:cNvSpPr>
            <a:spLocks noGrp="1"/>
          </p:cNvSpPr>
          <p:nvPr>
            <p:ph type="subTitle" idx="11"/>
          </p:nvPr>
        </p:nvSpPr>
        <p:spPr>
          <a:xfrm>
            <a:off x="755650" y="3068638"/>
            <a:ext cx="6400800" cy="461665"/>
          </a:xfrm>
        </p:spPr>
        <p:txBody>
          <a:bodyPr/>
          <a:lstStyle/>
          <a:p>
            <a:r>
              <a:rPr lang="en-US" altLang="zh-CN" dirty="0" smtClean="0"/>
              <a:t>2015.12</a:t>
            </a:r>
            <a:endParaRPr lang="zh-CN" altLang="en-US" dirty="0" smtClean="0"/>
          </a:p>
        </p:txBody>
      </p:sp>
    </p:spTree>
  </p:cSld>
  <p:clrMapOvr>
    <a:masterClrMapping/>
  </p:clrMapOvr>
  <p:transition advClick="0" advTm="8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91195"/>
            <a:ext cx="8229600" cy="2913869"/>
          </a:xfrm>
        </p:spPr>
        <p:txBody>
          <a:bodyPr>
            <a:normAutofit/>
          </a:bodyPr>
          <a:lstStyle/>
          <a:p>
            <a:r>
              <a:rPr lang="en-US" altLang="zh-CN" sz="1600" dirty="0" smtClean="0"/>
              <a:t>SC-PTM</a:t>
            </a:r>
            <a:r>
              <a:rPr lang="zh-CN" altLang="en-US" sz="1600" dirty="0" smtClean="0"/>
              <a:t>：</a:t>
            </a:r>
            <a:r>
              <a:rPr lang="en-GB" altLang="zh-CN" sz="1600" dirty="0" smtClean="0"/>
              <a:t>Single cell point to multipoint transmission mode over the radio interface to transfer MBMS session data over a single cell using the PDSCH.</a:t>
            </a:r>
            <a:endParaRPr lang="en-US" altLang="zh-CN" sz="1600" dirty="0" smtClean="0"/>
          </a:p>
          <a:p>
            <a:r>
              <a:rPr lang="en-GB" altLang="zh-CN" sz="1600" dirty="0" smtClean="0"/>
              <a:t>To support Dynamic Multicast, such as Mission Critical PTT (public safety), top videos/ popular apps download, mobile advertising, etc </a:t>
            </a:r>
          </a:p>
          <a:p>
            <a:r>
              <a:rPr lang="en-US" altLang="zh-CN" sz="1600" dirty="0" smtClean="0"/>
              <a:t>The WI </a:t>
            </a:r>
            <a:r>
              <a:rPr lang="en-GB" altLang="zh-CN" sz="1600" dirty="0" smtClean="0"/>
              <a:t>focuses on the radio efficiency improvement for these MBMS service.</a:t>
            </a:r>
          </a:p>
          <a:p>
            <a:r>
              <a:rPr lang="en-GB" altLang="zh-CN" sz="1600" dirty="0" smtClean="0"/>
              <a:t>Up to now, the SI and the WI (core part) are finished.</a:t>
            </a:r>
            <a:endParaRPr lang="en-US" altLang="zh-CN" sz="1600" dirty="0" smtClean="0"/>
          </a:p>
          <a:p>
            <a:endParaRPr lang="en-US" altLang="zh-CN" sz="1600" dirty="0" smtClean="0"/>
          </a:p>
          <a:p>
            <a:endParaRPr lang="en-US" altLang="zh-CN" sz="1600" dirty="0" smtClean="0"/>
          </a:p>
          <a:p>
            <a:pPr lvl="1">
              <a:spcAft>
                <a:spcPts val="0"/>
              </a:spcAft>
            </a:pPr>
            <a:endParaRPr lang="zh-CN" altLang="en-US" sz="1200" dirty="0" smtClean="0"/>
          </a:p>
        </p:txBody>
      </p:sp>
      <p:sp>
        <p:nvSpPr>
          <p:cNvPr id="4" name="标题 3"/>
          <p:cNvSpPr>
            <a:spLocks noGrp="1"/>
          </p:cNvSpPr>
          <p:nvPr>
            <p:ph type="title"/>
          </p:nvPr>
        </p:nvSpPr>
        <p:spPr/>
        <p:txBody>
          <a:bodyPr/>
          <a:lstStyle/>
          <a:p>
            <a:r>
              <a:rPr lang="en-US" altLang="zh-CN" dirty="0" smtClean="0"/>
              <a:t>Background</a:t>
            </a:r>
            <a:endParaRPr lang="zh-CN" altLang="en-US" dirty="0"/>
          </a:p>
        </p:txBody>
      </p:sp>
      <p:sp>
        <p:nvSpPr>
          <p:cNvPr id="5" name="五边形 4"/>
          <p:cNvSpPr/>
          <p:nvPr/>
        </p:nvSpPr>
        <p:spPr bwMode="auto">
          <a:xfrm>
            <a:off x="1115616" y="4365104"/>
            <a:ext cx="2376264" cy="432048"/>
          </a:xfrm>
          <a:prstGeom prst="homePlate">
            <a:avLst/>
          </a:prstGeom>
          <a:solidFill>
            <a:srgbClr val="0070C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en-US" altLang="zh-CN" sz="1800" b="0" i="0" u="none" strike="noStrike" cap="none" normalizeH="0" baseline="0" dirty="0" smtClean="0">
                <a:ln>
                  <a:noFill/>
                </a:ln>
                <a:solidFill>
                  <a:schemeClr val="tx1"/>
                </a:solidFill>
                <a:effectLst/>
                <a:latin typeface="Arial" charset="0"/>
                <a:ea typeface="宋体" charset="-122"/>
              </a:rPr>
              <a:t>Study</a:t>
            </a:r>
            <a:r>
              <a:rPr kumimoji="0" lang="en-US" altLang="zh-CN" sz="1800" b="0" i="0" u="none" strike="noStrike" cap="none" normalizeH="0" dirty="0" smtClean="0">
                <a:ln>
                  <a:noFill/>
                </a:ln>
                <a:solidFill>
                  <a:schemeClr val="tx1"/>
                </a:solidFill>
                <a:effectLst/>
                <a:latin typeface="Arial" charset="0"/>
                <a:ea typeface="宋体" charset="-122"/>
              </a:rPr>
              <a:t> Item</a:t>
            </a: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6" name="燕尾形 5"/>
          <p:cNvSpPr/>
          <p:nvPr/>
        </p:nvSpPr>
        <p:spPr bwMode="auto">
          <a:xfrm>
            <a:off x="3347864" y="4365104"/>
            <a:ext cx="2304256" cy="432048"/>
          </a:xfrm>
          <a:prstGeom prst="chevron">
            <a:avLst/>
          </a:prstGeom>
          <a:solidFill>
            <a:srgbClr val="00B05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en-US" altLang="zh-CN" sz="1800" b="0" i="0" u="none" strike="noStrike" cap="none" normalizeH="0" baseline="0" dirty="0" smtClean="0">
                <a:ln>
                  <a:noFill/>
                </a:ln>
                <a:solidFill>
                  <a:schemeClr val="tx1"/>
                </a:solidFill>
                <a:effectLst/>
                <a:latin typeface="Arial" charset="0"/>
                <a:ea typeface="宋体" charset="-122"/>
              </a:rPr>
              <a:t>WI(core part)</a:t>
            </a: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sp>
        <p:nvSpPr>
          <p:cNvPr id="7" name="燕尾形 6"/>
          <p:cNvSpPr/>
          <p:nvPr/>
        </p:nvSpPr>
        <p:spPr bwMode="auto">
          <a:xfrm>
            <a:off x="5508104" y="4365104"/>
            <a:ext cx="2304256" cy="432048"/>
          </a:xfrm>
          <a:prstGeom prst="chevron">
            <a:avLst/>
          </a:prstGeom>
          <a:solidFill>
            <a:srgbClr val="C0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sz="1400" dirty="0" smtClean="0">
                <a:latin typeface="Arial" charset="0"/>
              </a:rPr>
              <a:t>WI(performance part)</a:t>
            </a:r>
            <a:endParaRPr kumimoji="0" lang="en-US" altLang="zh-CN" sz="1400" b="0" i="0" u="none" strike="noStrike" cap="none" normalizeH="0" baseline="0" dirty="0" smtClean="0">
              <a:ln>
                <a:noFill/>
              </a:ln>
              <a:solidFill>
                <a:schemeClr val="tx1"/>
              </a:solidFill>
              <a:effectLst/>
              <a:latin typeface="Arial" charset="0"/>
              <a:ea typeface="宋体" charset="-122"/>
            </a:endParaRPr>
          </a:p>
        </p:txBody>
      </p:sp>
      <p:sp>
        <p:nvSpPr>
          <p:cNvPr id="13" name="TextBox 12"/>
          <p:cNvSpPr txBox="1"/>
          <p:nvPr/>
        </p:nvSpPr>
        <p:spPr>
          <a:xfrm>
            <a:off x="755576" y="4941168"/>
            <a:ext cx="710451" cy="307777"/>
          </a:xfrm>
          <a:prstGeom prst="rect">
            <a:avLst/>
          </a:prstGeom>
          <a:noFill/>
        </p:spPr>
        <p:txBody>
          <a:bodyPr wrap="none" rtlCol="0">
            <a:spAutoFit/>
          </a:bodyPr>
          <a:lstStyle/>
          <a:p>
            <a:r>
              <a:rPr lang="en-US" altLang="zh-CN" sz="1400" dirty="0" smtClean="0"/>
              <a:t>2015/1</a:t>
            </a:r>
            <a:endParaRPr lang="zh-CN" altLang="en-US" sz="1400" dirty="0"/>
          </a:p>
        </p:txBody>
      </p:sp>
      <p:sp>
        <p:nvSpPr>
          <p:cNvPr id="14" name="TextBox 13"/>
          <p:cNvSpPr txBox="1"/>
          <p:nvPr/>
        </p:nvSpPr>
        <p:spPr>
          <a:xfrm>
            <a:off x="2997453" y="4941168"/>
            <a:ext cx="710451" cy="307777"/>
          </a:xfrm>
          <a:prstGeom prst="rect">
            <a:avLst/>
          </a:prstGeom>
          <a:noFill/>
        </p:spPr>
        <p:txBody>
          <a:bodyPr wrap="none" rtlCol="0">
            <a:spAutoFit/>
          </a:bodyPr>
          <a:lstStyle/>
          <a:p>
            <a:r>
              <a:rPr lang="en-US" altLang="zh-CN" sz="1400" dirty="0" smtClean="0"/>
              <a:t>2015/6</a:t>
            </a:r>
            <a:endParaRPr lang="zh-CN" altLang="en-US" sz="1400" dirty="0"/>
          </a:p>
        </p:txBody>
      </p:sp>
      <p:sp>
        <p:nvSpPr>
          <p:cNvPr id="15" name="TextBox 14"/>
          <p:cNvSpPr txBox="1"/>
          <p:nvPr/>
        </p:nvSpPr>
        <p:spPr>
          <a:xfrm>
            <a:off x="5229701" y="4941168"/>
            <a:ext cx="801823" cy="307777"/>
          </a:xfrm>
          <a:prstGeom prst="rect">
            <a:avLst/>
          </a:prstGeom>
          <a:noFill/>
        </p:spPr>
        <p:txBody>
          <a:bodyPr wrap="none" rtlCol="0">
            <a:spAutoFit/>
          </a:bodyPr>
          <a:lstStyle/>
          <a:p>
            <a:r>
              <a:rPr lang="en-US" altLang="zh-CN" sz="1400" dirty="0" smtClean="0"/>
              <a:t>2015/12</a:t>
            </a:r>
            <a:endParaRPr lang="zh-CN" altLang="en-US" sz="1400" dirty="0"/>
          </a:p>
        </p:txBody>
      </p:sp>
      <p:sp>
        <p:nvSpPr>
          <p:cNvPr id="16" name="TextBox 15"/>
          <p:cNvSpPr txBox="1"/>
          <p:nvPr/>
        </p:nvSpPr>
        <p:spPr>
          <a:xfrm>
            <a:off x="7308304" y="4941168"/>
            <a:ext cx="710451" cy="307777"/>
          </a:xfrm>
          <a:prstGeom prst="rect">
            <a:avLst/>
          </a:prstGeom>
          <a:noFill/>
        </p:spPr>
        <p:txBody>
          <a:bodyPr wrap="none" rtlCol="0">
            <a:spAutoFit/>
          </a:bodyPr>
          <a:lstStyle/>
          <a:p>
            <a:r>
              <a:rPr lang="en-US" altLang="zh-CN" sz="1400" dirty="0" smtClean="0"/>
              <a:t>2016/6</a:t>
            </a:r>
            <a:endParaRPr lang="zh-CN" alt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91195"/>
            <a:ext cx="8229600" cy="2193789"/>
          </a:xfrm>
        </p:spPr>
        <p:txBody>
          <a:bodyPr>
            <a:normAutofit/>
          </a:bodyPr>
          <a:lstStyle/>
          <a:p>
            <a:endParaRPr lang="en-US" altLang="zh-CN" sz="1600" dirty="0" smtClean="0"/>
          </a:p>
          <a:p>
            <a:endParaRPr lang="en-US" altLang="zh-CN" sz="1600" dirty="0" smtClean="0"/>
          </a:p>
          <a:p>
            <a:pPr lvl="1">
              <a:spcAft>
                <a:spcPts val="0"/>
              </a:spcAft>
            </a:pPr>
            <a:endParaRPr lang="zh-CN" altLang="en-US" sz="1200" dirty="0" smtClean="0"/>
          </a:p>
        </p:txBody>
      </p:sp>
      <p:sp>
        <p:nvSpPr>
          <p:cNvPr id="4" name="标题 3"/>
          <p:cNvSpPr>
            <a:spLocks noGrp="1"/>
          </p:cNvSpPr>
          <p:nvPr>
            <p:ph type="title"/>
          </p:nvPr>
        </p:nvSpPr>
        <p:spPr/>
        <p:txBody>
          <a:bodyPr/>
          <a:lstStyle/>
          <a:p>
            <a:r>
              <a:rPr lang="en-GB" altLang="zh-CN" dirty="0" smtClean="0"/>
              <a:t>Benefits</a:t>
            </a:r>
            <a:endParaRPr lang="zh-CN" altLang="en-US" dirty="0"/>
          </a:p>
        </p:txBody>
      </p:sp>
      <p:graphicFrame>
        <p:nvGraphicFramePr>
          <p:cNvPr id="5" name="表格 4"/>
          <p:cNvGraphicFramePr>
            <a:graphicFrameLocks noGrp="1"/>
          </p:cNvGraphicFramePr>
          <p:nvPr/>
        </p:nvGraphicFramePr>
        <p:xfrm>
          <a:off x="827582" y="1268761"/>
          <a:ext cx="7776865" cy="4930890"/>
        </p:xfrm>
        <a:graphic>
          <a:graphicData uri="http://schemas.openxmlformats.org/drawingml/2006/table">
            <a:tbl>
              <a:tblPr firstRow="1" bandRow="1">
                <a:tableStyleId>{5C22544A-7EE6-4342-B048-85BDC9FD1C3A}</a:tableStyleId>
              </a:tblPr>
              <a:tblGrid>
                <a:gridCol w="2392882"/>
                <a:gridCol w="2791695"/>
                <a:gridCol w="2592288"/>
              </a:tblGrid>
              <a:tr h="638950">
                <a:tc>
                  <a:txBody>
                    <a:bodyPr/>
                    <a:lstStyle/>
                    <a:p>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rPr>
                        <a:t>SC-PTM</a:t>
                      </a:r>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rPr>
                        <a:t>MBSFN</a:t>
                      </a:r>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950">
                <a:tc>
                  <a:txBody>
                    <a:bodyPr/>
                    <a:lstStyle/>
                    <a:p>
                      <a:r>
                        <a:rPr lang="en-GB" altLang="zh-CN" sz="1600" kern="1200" dirty="0" smtClean="0">
                          <a:solidFill>
                            <a:schemeClr val="dk1"/>
                          </a:solidFill>
                          <a:latin typeface="+mn-lt"/>
                          <a:ea typeface="+mn-ea"/>
                          <a:cs typeface="+mn-cs"/>
                        </a:rPr>
                        <a:t>Broadcast area</a:t>
                      </a:r>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zh-CN" sz="1600" kern="1200" dirty="0" smtClean="0">
                          <a:solidFill>
                            <a:schemeClr val="dk1"/>
                          </a:solidFill>
                          <a:latin typeface="+mn-lt"/>
                          <a:ea typeface="+mn-ea"/>
                          <a:cs typeface="+mn-cs"/>
                        </a:rPr>
                        <a:t>Dynamic </a:t>
                      </a:r>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zh-CN" sz="1600" kern="1200" dirty="0" smtClean="0">
                          <a:solidFill>
                            <a:schemeClr val="dk1"/>
                          </a:solidFill>
                          <a:latin typeface="+mn-lt"/>
                          <a:ea typeface="+mn-ea"/>
                          <a:cs typeface="+mn-cs"/>
                        </a:rPr>
                        <a:t>Static (not adapted to different UE distribution</a:t>
                      </a:r>
                      <a:r>
                        <a:rPr lang="en-GB" altLang="zh-CN" sz="1600" kern="1200" baseline="0" dirty="0" smtClean="0">
                          <a:solidFill>
                            <a:schemeClr val="dk1"/>
                          </a:solidFill>
                          <a:latin typeface="+mn-lt"/>
                          <a:ea typeface="+mn-ea"/>
                          <a:cs typeface="+mn-cs"/>
                        </a:rPr>
                        <a:t> and UE mobility</a:t>
                      </a:r>
                      <a:r>
                        <a:rPr lang="en-GB" altLang="zh-CN" sz="1600" kern="1200" dirty="0" smtClean="0">
                          <a:solidFill>
                            <a:schemeClr val="dk1"/>
                          </a:solidFill>
                          <a:latin typeface="+mn-lt"/>
                          <a:ea typeface="+mn-ea"/>
                          <a:cs typeface="+mn-cs"/>
                        </a:rPr>
                        <a:t>)</a:t>
                      </a:r>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2184">
                <a:tc>
                  <a:txBody>
                    <a:bodyPr/>
                    <a:lstStyle/>
                    <a:p>
                      <a:r>
                        <a:rPr lang="en-GB" altLang="zh-CN" sz="1600" kern="1200" dirty="0" smtClean="0">
                          <a:solidFill>
                            <a:schemeClr val="dk1"/>
                          </a:solidFill>
                          <a:latin typeface="+mn-lt"/>
                          <a:ea typeface="+mn-ea"/>
                          <a:cs typeface="+mn-cs"/>
                        </a:rPr>
                        <a:t>Scheduling and resource allocation</a:t>
                      </a:r>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zh-CN" sz="1600" kern="1200" dirty="0" smtClean="0">
                          <a:solidFill>
                            <a:schemeClr val="dk1"/>
                          </a:solidFill>
                          <a:latin typeface="+mn-lt"/>
                          <a:ea typeface="+mn-ea"/>
                          <a:cs typeface="+mn-cs"/>
                        </a:rPr>
                        <a:t>SC-PTM transmission and </a:t>
                      </a:r>
                      <a:r>
                        <a:rPr lang="en-GB" altLang="zh-CN" sz="1600" kern="1200" dirty="0" err="1" smtClean="0">
                          <a:solidFill>
                            <a:schemeClr val="dk1"/>
                          </a:solidFill>
                          <a:latin typeface="+mn-lt"/>
                          <a:ea typeface="+mn-ea"/>
                          <a:cs typeface="+mn-cs"/>
                        </a:rPr>
                        <a:t>unicast</a:t>
                      </a:r>
                      <a:r>
                        <a:rPr lang="en-GB" altLang="zh-CN" sz="1600" kern="1200" dirty="0" smtClean="0">
                          <a:solidFill>
                            <a:schemeClr val="dk1"/>
                          </a:solidFill>
                          <a:latin typeface="+mn-lt"/>
                          <a:ea typeface="+mn-ea"/>
                          <a:cs typeface="+mn-cs"/>
                        </a:rPr>
                        <a:t> transmission could be multiplexed in the same </a:t>
                      </a:r>
                      <a:r>
                        <a:rPr lang="en-GB" altLang="zh-CN" sz="1600" kern="1200" dirty="0" err="1" smtClean="0">
                          <a:solidFill>
                            <a:schemeClr val="dk1"/>
                          </a:solidFill>
                          <a:latin typeface="+mn-lt"/>
                          <a:ea typeface="+mn-ea"/>
                          <a:cs typeface="+mn-cs"/>
                        </a:rPr>
                        <a:t>subframe</a:t>
                      </a:r>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rPr>
                        <a:t>Occupy the whole </a:t>
                      </a:r>
                      <a:r>
                        <a:rPr lang="en-US" altLang="zh-CN" sz="1600" dirty="0" err="1" smtClean="0">
                          <a:solidFill>
                            <a:schemeClr val="tx1"/>
                          </a:solidFill>
                        </a:rPr>
                        <a:t>subframe</a:t>
                      </a:r>
                      <a:r>
                        <a:rPr lang="en-US" altLang="zh-CN" sz="1600" dirty="0" smtClean="0">
                          <a:solidFill>
                            <a:schemeClr val="tx1"/>
                          </a:solidFill>
                        </a:rPr>
                        <a:t> (</a:t>
                      </a:r>
                      <a:r>
                        <a:rPr lang="en-GB" altLang="zh-CN" sz="1800" kern="1200" dirty="0" smtClean="0">
                          <a:solidFill>
                            <a:schemeClr val="dk1"/>
                          </a:solidFill>
                          <a:latin typeface="+mn-lt"/>
                          <a:ea typeface="+mn-ea"/>
                          <a:cs typeface="+mn-cs"/>
                        </a:rPr>
                        <a:t>not adapted to different traffic data, lead</a:t>
                      </a:r>
                      <a:r>
                        <a:rPr lang="en-GB" altLang="zh-CN" sz="1800" kern="1200" baseline="0" dirty="0" smtClean="0">
                          <a:solidFill>
                            <a:schemeClr val="dk1"/>
                          </a:solidFill>
                          <a:latin typeface="+mn-lt"/>
                          <a:ea typeface="+mn-ea"/>
                          <a:cs typeface="+mn-cs"/>
                        </a:rPr>
                        <a:t> to </a:t>
                      </a:r>
                      <a:r>
                        <a:rPr lang="en-GB" altLang="zh-CN" sz="1800" kern="1200" dirty="0" smtClean="0">
                          <a:solidFill>
                            <a:schemeClr val="dk1"/>
                          </a:solidFill>
                          <a:latin typeface="+mn-lt"/>
                          <a:ea typeface="+mn-ea"/>
                          <a:cs typeface="+mn-cs"/>
                        </a:rPr>
                        <a:t>waste</a:t>
                      </a:r>
                      <a:r>
                        <a:rPr lang="en-GB" altLang="zh-CN" sz="1800" kern="1200" baseline="0" dirty="0" smtClean="0">
                          <a:solidFill>
                            <a:schemeClr val="dk1"/>
                          </a:solidFill>
                          <a:latin typeface="+mn-lt"/>
                          <a:ea typeface="+mn-ea"/>
                          <a:cs typeface="+mn-cs"/>
                        </a:rPr>
                        <a:t> or congestion</a:t>
                      </a:r>
                      <a:r>
                        <a:rPr lang="en-US" altLang="zh-CN" sz="1600" dirty="0" smtClean="0">
                          <a:solidFill>
                            <a:schemeClr val="tx1"/>
                          </a:solidFill>
                        </a:rPr>
                        <a:t>)</a:t>
                      </a:r>
                      <a:endParaRPr lang="zh-CN"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6828">
                <a:tc>
                  <a:txBody>
                    <a:bodyPr/>
                    <a:lstStyle/>
                    <a:p>
                      <a:pPr marL="0" algn="l" defTabSz="914400" rtl="0" eaLnBrk="1" latinLnBrk="0" hangingPunct="1"/>
                      <a:r>
                        <a:rPr lang="en-GB" altLang="zh-CN" sz="1600" kern="1200" dirty="0" smtClean="0">
                          <a:solidFill>
                            <a:schemeClr val="dk1"/>
                          </a:solidFill>
                          <a:latin typeface="+mn-lt"/>
                          <a:ea typeface="+mn-ea"/>
                          <a:cs typeface="+mn-cs"/>
                        </a:rPr>
                        <a:t>Cyclic prefix</a:t>
                      </a:r>
                      <a:endParaRPr lang="zh-CN" alt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GB" altLang="zh-CN" sz="1600" kern="1200" dirty="0" smtClean="0">
                          <a:solidFill>
                            <a:schemeClr val="dk1"/>
                          </a:solidFill>
                          <a:latin typeface="+mn-lt"/>
                          <a:ea typeface="+mn-ea"/>
                          <a:cs typeface="+mn-cs"/>
                        </a:rPr>
                        <a:t>supports normal cp and extended cp</a:t>
                      </a:r>
                      <a:endParaRPr lang="zh-CN" alt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GB" altLang="zh-CN" sz="1600" kern="1200" dirty="0" smtClean="0">
                          <a:solidFill>
                            <a:schemeClr val="dk1"/>
                          </a:solidFill>
                          <a:latin typeface="+mn-lt"/>
                          <a:ea typeface="+mn-ea"/>
                          <a:cs typeface="+mn-cs"/>
                        </a:rPr>
                        <a:t>only support extended cp (lead to 14.3% system capacity lost)</a:t>
                      </a:r>
                      <a:endParaRPr lang="zh-CN" alt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9592">
                <a:tc>
                  <a:txBody>
                    <a:bodyPr/>
                    <a:lstStyle/>
                    <a:p>
                      <a:r>
                        <a:rPr lang="en-GB" altLang="zh-CN" sz="1600" kern="1200" dirty="0" smtClean="0">
                          <a:solidFill>
                            <a:schemeClr val="dk1"/>
                          </a:solidFill>
                          <a:latin typeface="+mn-lt"/>
                          <a:ea typeface="+mn-ea"/>
                          <a:cs typeface="+mn-cs"/>
                        </a:rPr>
                        <a:t>Network deployment</a:t>
                      </a:r>
                      <a:endParaRPr lang="zh-CN" alt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kern="1200" dirty="0" smtClean="0">
                          <a:solidFill>
                            <a:schemeClr val="dk1"/>
                          </a:solidFill>
                          <a:latin typeface="+mn-lt"/>
                          <a:ea typeface="+mn-ea"/>
                          <a:cs typeface="+mn-cs"/>
                        </a:rPr>
                        <a:t>Easy, </a:t>
                      </a:r>
                      <a:r>
                        <a:rPr lang="en-GB" altLang="zh-CN" sz="1600" kern="1200" dirty="0" smtClean="0">
                          <a:solidFill>
                            <a:schemeClr val="dk1"/>
                          </a:solidFill>
                          <a:latin typeface="+mn-lt"/>
                          <a:ea typeface="+mn-ea"/>
                          <a:cs typeface="+mn-cs"/>
                        </a:rPr>
                        <a:t>Dynamic  scheduling</a:t>
                      </a:r>
                      <a:endParaRPr lang="zh-CN" alt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zh-CN" sz="1600" kern="1200" dirty="0" smtClean="0">
                          <a:solidFill>
                            <a:schemeClr val="dk1"/>
                          </a:solidFill>
                          <a:latin typeface="+mn-lt"/>
                          <a:ea typeface="+mn-ea"/>
                          <a:cs typeface="+mn-cs"/>
                        </a:rPr>
                        <a:t>Use pre-established MBMS Point to Multipoint Radio Bearer to reduce the Latency </a:t>
                      </a:r>
                      <a:endParaRPr lang="zh-CN" alt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91195"/>
            <a:ext cx="8229600" cy="1257685"/>
          </a:xfrm>
        </p:spPr>
        <p:txBody>
          <a:bodyPr>
            <a:normAutofit/>
          </a:bodyPr>
          <a:lstStyle/>
          <a:p>
            <a:r>
              <a:rPr lang="en-GB" altLang="zh-CN" sz="1600" dirty="0" smtClean="0"/>
              <a:t>SC-PTM transmission is assumed to be another bearer type for MBMS transmission (in addition to MBSFN transmission), so the Rel-12 MBMS architecture is used</a:t>
            </a:r>
            <a:r>
              <a:rPr lang="en-US" altLang="zh-CN" sz="1600" dirty="0" smtClean="0"/>
              <a:t>, and </a:t>
            </a:r>
            <a:r>
              <a:rPr lang="en-GB" altLang="zh-CN" sz="1600" dirty="0" smtClean="0"/>
              <a:t>the Rel-12 </a:t>
            </a:r>
            <a:r>
              <a:rPr lang="en-US" altLang="zh-CN" sz="1600" dirty="0" smtClean="0"/>
              <a:t>GCSE </a:t>
            </a:r>
            <a:r>
              <a:rPr lang="en-GB" altLang="zh-CN" sz="1600" dirty="0" smtClean="0"/>
              <a:t>architecture is also used.</a:t>
            </a:r>
            <a:endParaRPr lang="en-US" altLang="zh-CN" sz="1600" dirty="0" smtClean="0"/>
          </a:p>
          <a:p>
            <a:endParaRPr lang="en-US" altLang="zh-CN" sz="1600" dirty="0" smtClean="0"/>
          </a:p>
          <a:p>
            <a:endParaRPr lang="en-US" altLang="zh-CN" sz="1600" dirty="0" smtClean="0"/>
          </a:p>
          <a:p>
            <a:pPr lvl="1">
              <a:spcAft>
                <a:spcPts val="0"/>
              </a:spcAft>
            </a:pPr>
            <a:endParaRPr lang="zh-CN" altLang="en-US" sz="1200" dirty="0" smtClean="0"/>
          </a:p>
        </p:txBody>
      </p:sp>
      <p:sp>
        <p:nvSpPr>
          <p:cNvPr id="4" name="标题 3"/>
          <p:cNvSpPr>
            <a:spLocks noGrp="1"/>
          </p:cNvSpPr>
          <p:nvPr>
            <p:ph type="title"/>
          </p:nvPr>
        </p:nvSpPr>
        <p:spPr/>
        <p:txBody>
          <a:bodyPr/>
          <a:lstStyle/>
          <a:p>
            <a:r>
              <a:rPr lang="en-US" altLang="zh-CN" dirty="0" smtClean="0"/>
              <a:t>Architecture</a:t>
            </a:r>
            <a:endParaRPr lang="zh-CN" altLang="en-US"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745" name="Object 1"/>
          <p:cNvGraphicFramePr>
            <a:graphicFrameLocks noChangeAspect="1"/>
          </p:cNvGraphicFramePr>
          <p:nvPr/>
        </p:nvGraphicFramePr>
        <p:xfrm>
          <a:off x="899592" y="2924945"/>
          <a:ext cx="7175988" cy="3402162"/>
        </p:xfrm>
        <a:graphic>
          <a:graphicData uri="http://schemas.openxmlformats.org/presentationml/2006/ole">
            <p:oleObj spid="_x0000_s31745" name="Picture" r:id="rId3" imgW="6121989" imgH="2901274" progId="Word.Picture.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GB" altLang="zh-CN" dirty="0" smtClean="0"/>
              <a:t>High level procedure</a:t>
            </a:r>
            <a:endParaRPr lang="zh-CN" altLang="en-US" dirty="0"/>
          </a:p>
        </p:txBody>
      </p:sp>
      <p:sp>
        <p:nvSpPr>
          <p:cNvPr id="3" name="内容占位符 2"/>
          <p:cNvSpPr>
            <a:spLocks noGrp="1"/>
          </p:cNvSpPr>
          <p:nvPr>
            <p:ph idx="1"/>
          </p:nvPr>
        </p:nvSpPr>
        <p:spPr>
          <a:xfrm>
            <a:off x="457200" y="1091195"/>
            <a:ext cx="8229600" cy="1401701"/>
          </a:xfrm>
        </p:spPr>
        <p:txBody>
          <a:bodyPr>
            <a:normAutofit/>
          </a:bodyPr>
          <a:lstStyle/>
          <a:p>
            <a:r>
              <a:rPr lang="en-US" altLang="zh-CN" sz="1600" dirty="0" smtClean="0"/>
              <a:t>When the GCS AS wishes to activate an MBMS bearer over MB2,  a CELL List is sent to all MBMD nodes. </a:t>
            </a:r>
          </a:p>
          <a:p>
            <a:r>
              <a:rPr lang="en-GB" altLang="zh-CN" sz="1600" dirty="0" smtClean="0"/>
              <a:t>MCE is the node to make the decision on whether to use SC-PTM or MBSFN.</a:t>
            </a:r>
            <a:endParaRPr lang="en-US" altLang="zh-CN" sz="1600" dirty="0" smtClean="0"/>
          </a:p>
          <a:p>
            <a:pPr lvl="1">
              <a:spcAft>
                <a:spcPts val="0"/>
              </a:spcAft>
            </a:pPr>
            <a:endParaRPr lang="zh-CN" altLang="en-US" sz="1200" dirty="0" smtClean="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9937" name="Object 1"/>
          <p:cNvGraphicFramePr>
            <a:graphicFrameLocks noChangeAspect="1"/>
          </p:cNvGraphicFramePr>
          <p:nvPr/>
        </p:nvGraphicFramePr>
        <p:xfrm>
          <a:off x="107504" y="2763590"/>
          <a:ext cx="4679057" cy="2897657"/>
        </p:xfrm>
        <a:graphic>
          <a:graphicData uri="http://schemas.openxmlformats.org/presentationml/2006/ole">
            <p:oleObj spid="_x0000_s39937" name="Visio" r:id="rId4" imgW="8947800" imgH="4160089" progId="">
              <p:embed/>
            </p:oleObj>
          </a:graphicData>
        </a:graphic>
      </p:graphicFrame>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9939" name="Object 3"/>
          <p:cNvGraphicFramePr>
            <a:graphicFrameLocks noChangeAspect="1"/>
          </p:cNvGraphicFramePr>
          <p:nvPr/>
        </p:nvGraphicFramePr>
        <p:xfrm>
          <a:off x="5076825" y="2780929"/>
          <a:ext cx="3818290" cy="2633090"/>
        </p:xfrm>
        <a:graphic>
          <a:graphicData uri="http://schemas.openxmlformats.org/presentationml/2006/ole">
            <p:oleObj spid="_x0000_s39939" name="Picture" r:id="rId5" imgW="3925080" imgH="2706840" progId="Word.Picture.8">
              <p:embed/>
            </p:oleObj>
          </a:graphicData>
        </a:graphic>
      </p:graphicFrame>
      <p:sp>
        <p:nvSpPr>
          <p:cNvPr id="11" name="矩形标注 10"/>
          <p:cNvSpPr/>
          <p:nvPr/>
        </p:nvSpPr>
        <p:spPr bwMode="auto">
          <a:xfrm rot="16200000">
            <a:off x="863588" y="1880827"/>
            <a:ext cx="3240360" cy="4752528"/>
          </a:xfrm>
          <a:prstGeom prst="wedgeRectCallout">
            <a:avLst>
              <a:gd name="adj1" fmla="val 15728"/>
              <a:gd name="adj2" fmla="val 55586"/>
            </a:avLst>
          </a:prstGeom>
          <a:noFill/>
          <a:ln>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91195"/>
            <a:ext cx="8229600" cy="2049773"/>
          </a:xfrm>
        </p:spPr>
        <p:txBody>
          <a:bodyPr>
            <a:normAutofit lnSpcReduction="10000"/>
          </a:bodyPr>
          <a:lstStyle/>
          <a:p>
            <a:pPr>
              <a:buNone/>
            </a:pPr>
            <a:r>
              <a:rPr lang="en-US" altLang="zh-CN" sz="1600" dirty="0" smtClean="0"/>
              <a:t>RAN decides</a:t>
            </a:r>
          </a:p>
          <a:p>
            <a:r>
              <a:rPr lang="en-GB" altLang="zh-CN" sz="1600" dirty="0" smtClean="0"/>
              <a:t>HARQ operation is not supported for SC-MCCH.</a:t>
            </a:r>
            <a:endParaRPr lang="zh-CN" altLang="zh-CN" sz="1600" dirty="0" smtClean="0"/>
          </a:p>
          <a:p>
            <a:r>
              <a:rPr lang="en-GB" altLang="zh-CN" sz="1600" dirty="0" smtClean="0"/>
              <a:t>HARQ operation is not supported for SC-MTCH.</a:t>
            </a:r>
            <a:endParaRPr lang="zh-CN" altLang="zh-CN" sz="1600" dirty="0" smtClean="0"/>
          </a:p>
          <a:p>
            <a:r>
              <a:rPr lang="en-GB" altLang="zh-CN" sz="1600" dirty="0" smtClean="0"/>
              <a:t>The concept of transmission mode does not apply to the SC-PTM transmission</a:t>
            </a:r>
            <a:endParaRPr lang="en-US" altLang="zh-CN" sz="1600" dirty="0" smtClean="0"/>
          </a:p>
          <a:p>
            <a:r>
              <a:rPr lang="en-GB" altLang="zh-CN" sz="1600" dirty="0" smtClean="0"/>
              <a:t>The existing CSS is used to transmit the DCI for SC-PTM transmission and therefore does not intend to develop an additional search space for SC-PTM</a:t>
            </a:r>
            <a:endParaRPr lang="en-US" altLang="zh-CN" sz="1600" dirty="0" smtClean="0">
              <a:latin typeface="Arial Unicode MS" pitchFamily="34" charset="-122"/>
              <a:ea typeface="Arial Unicode MS" pitchFamily="34" charset="-122"/>
              <a:cs typeface="Arial Unicode MS" pitchFamily="34" charset="-122"/>
            </a:endParaRPr>
          </a:p>
          <a:p>
            <a:endParaRPr lang="en-US" altLang="zh-CN" sz="1600" dirty="0" smtClean="0">
              <a:latin typeface="Arial Unicode MS" pitchFamily="34" charset="-122"/>
              <a:ea typeface="Arial Unicode MS" pitchFamily="34" charset="-122"/>
              <a:cs typeface="Arial Unicode MS" pitchFamily="34" charset="-122"/>
            </a:endParaRPr>
          </a:p>
          <a:p>
            <a:pPr lvl="1">
              <a:spcAft>
                <a:spcPts val="0"/>
              </a:spcAft>
            </a:pPr>
            <a:endParaRPr lang="zh-CN" altLang="en-US" sz="1200" dirty="0" smtClean="0">
              <a:latin typeface="Arial Unicode MS" pitchFamily="34" charset="-122"/>
              <a:ea typeface="Arial Unicode MS" pitchFamily="34" charset="-122"/>
              <a:cs typeface="Arial Unicode MS" pitchFamily="34" charset="-122"/>
            </a:endParaRPr>
          </a:p>
        </p:txBody>
      </p:sp>
      <p:sp>
        <p:nvSpPr>
          <p:cNvPr id="4" name="标题 3"/>
          <p:cNvSpPr>
            <a:spLocks noGrp="1"/>
          </p:cNvSpPr>
          <p:nvPr>
            <p:ph type="title"/>
          </p:nvPr>
        </p:nvSpPr>
        <p:spPr/>
        <p:txBody>
          <a:bodyPr/>
          <a:lstStyle/>
          <a:p>
            <a:r>
              <a:rPr lang="en-US" altLang="zh-CN" dirty="0" smtClean="0"/>
              <a:t>RAN1 Aspect</a:t>
            </a:r>
            <a:endParaRPr lang="zh-CN" altLang="en-US" dirty="0"/>
          </a:p>
        </p:txBody>
      </p:sp>
      <p:sp>
        <p:nvSpPr>
          <p:cNvPr id="6" name="TextBox 5"/>
          <p:cNvSpPr txBox="1"/>
          <p:nvPr/>
        </p:nvSpPr>
        <p:spPr>
          <a:xfrm>
            <a:off x="539552" y="5517232"/>
            <a:ext cx="7905754" cy="400110"/>
          </a:xfrm>
          <a:prstGeom prst="rect">
            <a:avLst/>
          </a:prstGeom>
          <a:noFill/>
        </p:spPr>
        <p:txBody>
          <a:bodyPr wrap="none" rtlCol="0">
            <a:spAutoFit/>
          </a:bodyPr>
          <a:lstStyle/>
          <a:p>
            <a:r>
              <a:rPr lang="en-US" altLang="zh-CN" sz="2000" b="1" dirty="0" smtClean="0">
                <a:solidFill>
                  <a:srgbClr val="FF0000"/>
                </a:solidFill>
              </a:rPr>
              <a:t>In order to support SC-PCM, the chipset only needs the software update.</a:t>
            </a:r>
            <a:endParaRPr lang="en-US" altLang="zh-CN" b="1"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91195"/>
            <a:ext cx="8229600" cy="2409813"/>
          </a:xfrm>
        </p:spPr>
        <p:txBody>
          <a:bodyPr>
            <a:normAutofit/>
          </a:bodyPr>
          <a:lstStyle/>
          <a:p>
            <a:r>
              <a:rPr lang="en-GB" altLang="zh-CN" sz="1600" dirty="0" smtClean="0"/>
              <a:t>Single-Cell Multicast Control Channel (SC-MCCH) ;</a:t>
            </a:r>
          </a:p>
          <a:p>
            <a:r>
              <a:rPr lang="en-GB" altLang="zh-CN" sz="1600" dirty="0" smtClean="0"/>
              <a:t>Single-Cell Multicast Traffic Channel (SC-MTCH);</a:t>
            </a:r>
          </a:p>
          <a:p>
            <a:r>
              <a:rPr lang="en-GB" altLang="zh-CN" sz="1600" dirty="0" smtClean="0"/>
              <a:t>SC-RNTI:  Identifies transmissions of the SC-MCCH. </a:t>
            </a:r>
          </a:p>
          <a:p>
            <a:r>
              <a:rPr lang="en-GB" altLang="zh-CN" sz="1600" dirty="0" smtClean="0"/>
              <a:t>G-RNTI:    Identifies transmissions of a SC-MTCH</a:t>
            </a:r>
            <a:endParaRPr lang="zh-CN" altLang="en-US" sz="1600" dirty="0" smtClean="0"/>
          </a:p>
        </p:txBody>
      </p:sp>
      <p:sp>
        <p:nvSpPr>
          <p:cNvPr id="4" name="标题 3"/>
          <p:cNvSpPr>
            <a:spLocks noGrp="1"/>
          </p:cNvSpPr>
          <p:nvPr>
            <p:ph type="title"/>
          </p:nvPr>
        </p:nvSpPr>
        <p:spPr/>
        <p:txBody>
          <a:bodyPr/>
          <a:lstStyle/>
          <a:p>
            <a:r>
              <a:rPr lang="en-US" altLang="zh-CN" dirty="0" smtClean="0"/>
              <a:t>Channel mapping</a:t>
            </a:r>
            <a:endParaRPr lang="zh-CN" altLang="en-US"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721" name="Object 1"/>
          <p:cNvGraphicFramePr>
            <a:graphicFrameLocks noChangeAspect="1"/>
          </p:cNvGraphicFramePr>
          <p:nvPr/>
        </p:nvGraphicFramePr>
        <p:xfrm>
          <a:off x="899591" y="3361927"/>
          <a:ext cx="7416825" cy="2915890"/>
        </p:xfrm>
        <a:graphic>
          <a:graphicData uri="http://schemas.openxmlformats.org/presentationml/2006/ole">
            <p:oleObj spid="_x0000_s30721" name="Visio" r:id="rId3" imgW="3828060" imgH="1506657"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91195"/>
            <a:ext cx="8229600" cy="2841861"/>
          </a:xfrm>
        </p:spPr>
        <p:txBody>
          <a:bodyPr>
            <a:normAutofit/>
          </a:bodyPr>
          <a:lstStyle/>
          <a:p>
            <a:r>
              <a:rPr lang="en-GB" altLang="zh-CN" sz="1600" dirty="0" smtClean="0"/>
              <a:t>there is one SC-MCCH per cell;</a:t>
            </a:r>
          </a:p>
          <a:p>
            <a:r>
              <a:rPr lang="en-GB" altLang="zh-CN" sz="1600" dirty="0" smtClean="0"/>
              <a:t>The value of the SC-RNTI is predefined in the specification</a:t>
            </a:r>
          </a:p>
          <a:p>
            <a:r>
              <a:rPr lang="en-GB" altLang="zh-CN" sz="1600" dirty="0" smtClean="0"/>
              <a:t>one-to-one mapping between TMGI and G-RNTI;</a:t>
            </a:r>
          </a:p>
          <a:p>
            <a:r>
              <a:rPr lang="en-GB" altLang="zh-CN" sz="1600" dirty="0" smtClean="0"/>
              <a:t>SC-MCCH and SC-MTCH transmissions are each indicated by a logical channel specific RNTI on PDCCH</a:t>
            </a:r>
          </a:p>
          <a:p>
            <a:r>
              <a:rPr lang="en-GB" altLang="zh-CN" sz="1600" dirty="0" smtClean="0"/>
              <a:t>the SC-MCCH provides the list of all MBMS services with ongoing sessions transmitted on SC-MTCH(</a:t>
            </a:r>
            <a:r>
              <a:rPr lang="en-GB" altLang="zh-CN" sz="1600" dirty="0" err="1" smtClean="0"/>
              <a:t>s</a:t>
            </a:r>
            <a:r>
              <a:rPr lang="en-GB" altLang="zh-CN" sz="1600" dirty="0" smtClean="0"/>
              <a:t>), including for each MBMS service TMGI and optional session ID, associated G-RNTI and scheduling information</a:t>
            </a:r>
            <a:endParaRPr lang="en-US" altLang="zh-CN" sz="1600" dirty="0" smtClean="0"/>
          </a:p>
          <a:p>
            <a:pPr lvl="1">
              <a:spcAft>
                <a:spcPts val="0"/>
              </a:spcAft>
            </a:pPr>
            <a:endParaRPr lang="zh-CN" altLang="en-US" sz="1600" dirty="0" smtClean="0"/>
          </a:p>
        </p:txBody>
      </p:sp>
      <p:sp>
        <p:nvSpPr>
          <p:cNvPr id="4" name="标题 3"/>
          <p:cNvSpPr>
            <a:spLocks noGrp="1"/>
          </p:cNvSpPr>
          <p:nvPr>
            <p:ph type="title"/>
          </p:nvPr>
        </p:nvSpPr>
        <p:spPr/>
        <p:txBody>
          <a:bodyPr/>
          <a:lstStyle/>
          <a:p>
            <a:r>
              <a:rPr lang="en-GB" altLang="zh-CN" dirty="0" smtClean="0"/>
              <a:t>Single-cell transmission</a:t>
            </a:r>
            <a:endParaRPr lang="zh-CN" altLang="en-US"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042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0419" name="Group 3"/>
          <p:cNvGrpSpPr>
            <a:grpSpLocks noChangeAspect="1"/>
          </p:cNvGrpSpPr>
          <p:nvPr/>
        </p:nvGrpSpPr>
        <p:grpSpPr bwMode="auto">
          <a:xfrm>
            <a:off x="611560" y="4350667"/>
            <a:ext cx="7993277" cy="1598613"/>
            <a:chOff x="1482" y="12981"/>
            <a:chExt cx="8727" cy="1737"/>
          </a:xfrm>
        </p:grpSpPr>
        <p:sp>
          <p:nvSpPr>
            <p:cNvPr id="60425" name="AutoShape 9"/>
            <p:cNvSpPr>
              <a:spLocks noChangeAspect="1" noChangeArrowheads="1" noTextEdit="1"/>
            </p:cNvSpPr>
            <p:nvPr/>
          </p:nvSpPr>
          <p:spPr bwMode="auto">
            <a:xfrm>
              <a:off x="1482" y="12981"/>
              <a:ext cx="8727" cy="173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424" name="Text Box 8"/>
            <p:cNvSpPr txBox="1">
              <a:spLocks noChangeArrowheads="1"/>
            </p:cNvSpPr>
            <p:nvPr/>
          </p:nvSpPr>
          <p:spPr bwMode="auto">
            <a:xfrm>
              <a:off x="1717" y="13092"/>
              <a:ext cx="2777" cy="426"/>
            </a:xfrm>
            <a:prstGeom prst="rect">
              <a:avLst/>
            </a:prstGeom>
            <a:solidFill>
              <a:srgbClr val="FFFFFF"/>
            </a:solidFill>
            <a:ln w="9525">
              <a:solidFill>
                <a:srgbClr val="000000"/>
              </a:solidFill>
              <a:miter lim="800000"/>
              <a:headEnd/>
              <a:tailEnd/>
            </a:ln>
          </p:spPr>
          <p:txBody>
            <a:bodyPr vert="horz" wrap="square" lIns="0" tIns="72000" rIns="0" bIns="36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SIB 20: MCCH configuration</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0423" name="Text Box 7"/>
            <p:cNvSpPr txBox="1">
              <a:spLocks noChangeArrowheads="1"/>
            </p:cNvSpPr>
            <p:nvPr/>
          </p:nvSpPr>
          <p:spPr bwMode="auto">
            <a:xfrm>
              <a:off x="3902" y="13644"/>
              <a:ext cx="2792" cy="424"/>
            </a:xfrm>
            <a:prstGeom prst="rect">
              <a:avLst/>
            </a:prstGeom>
            <a:solidFill>
              <a:srgbClr val="FFFFFF"/>
            </a:solidFill>
            <a:ln w="9525">
              <a:solidFill>
                <a:srgbClr val="000000"/>
              </a:solidFill>
              <a:miter lim="800000"/>
              <a:headEnd/>
              <a:tailEnd/>
            </a:ln>
          </p:spPr>
          <p:txBody>
            <a:bodyPr vert="horz" wrap="square" lIns="0" tIns="72000" rIns="0" bIns="36000" numCol="1" anchor="t" anchorCtr="0" compatLnSpc="1">
              <a:prstTxWarp prst="textNoShape">
                <a:avLst/>
              </a:prstTxWarp>
            </a:bodyPr>
            <a:lstStyle/>
            <a:p>
              <a:pPr lvl="0"/>
              <a:r>
                <a:rPr kumimoji="0" lang="fr-FR" altLang="zh-CN" sz="10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PDCCH (</a:t>
              </a:r>
              <a:r>
                <a:rPr lang="en-GB" altLang="zh-CN" sz="1000" dirty="0" smtClean="0"/>
                <a:t>SC-RNT,G-RNTI</a:t>
              </a:r>
              <a:r>
                <a:rPr kumimoji="0" lang="fr-FR" altLang="zh-CN" sz="10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endParaRPr kumimoji="0" lang="fr-FR"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0422" name="Text Box 6"/>
            <p:cNvSpPr txBox="1">
              <a:spLocks noChangeArrowheads="1"/>
            </p:cNvSpPr>
            <p:nvPr/>
          </p:nvSpPr>
          <p:spPr bwMode="auto">
            <a:xfrm>
              <a:off x="4639" y="14173"/>
              <a:ext cx="5486" cy="427"/>
            </a:xfrm>
            <a:prstGeom prst="rect">
              <a:avLst/>
            </a:prstGeom>
            <a:solidFill>
              <a:srgbClr val="FFFFFF"/>
            </a:solidFill>
            <a:ln w="9525">
              <a:solidFill>
                <a:srgbClr val="000000"/>
              </a:solidFill>
              <a:miter lim="800000"/>
              <a:headEnd/>
              <a:tailEnd/>
            </a:ln>
          </p:spPr>
          <p:txBody>
            <a:bodyPr vert="horz" wrap="square" lIns="0" tIns="72000" rIns="0" bIns="36000" numCol="1" anchor="t" anchorCtr="0" compatLnSpc="1">
              <a:prstTxWarp prst="textNoShape">
                <a:avLst/>
              </a:prstTxWarp>
            </a:bodyPr>
            <a:lstStyle/>
            <a:p>
              <a:pPr lvl="0"/>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PDSCH: </a:t>
              </a:r>
              <a:r>
                <a:rPr kumimoji="0" lang="en-US" altLang="zh-CN" sz="1000" i="0" u="none" strike="noStrike" cap="none" normalizeH="0" baseline="0" dirty="0" smtClean="0">
                  <a:ln>
                    <a:noFill/>
                  </a:ln>
                  <a:effectLst/>
                  <a:latin typeface="Arial" pitchFamily="34" charset="0"/>
                  <a:ea typeface="宋体" pitchFamily="2" charset="-122"/>
                  <a:cs typeface="Times New Roman" pitchFamily="18" charset="0"/>
                </a:rPr>
                <a:t>SC-MCCH(</a:t>
              </a:r>
              <a:r>
                <a:rPr lang="en-US" altLang="zh-CN" sz="1000" dirty="0" smtClean="0">
                  <a:latin typeface="Arial" pitchFamily="34" charset="0"/>
                  <a:ea typeface="宋体" pitchFamily="2" charset="-122"/>
                  <a:cs typeface="Times New Roman" pitchFamily="18" charset="0"/>
                </a:rPr>
                <a:t>SC-PTM configuration </a:t>
              </a: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SC-MTCH</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0421" name="AutoShape 5"/>
            <p:cNvSpPr>
              <a:spLocks noChangeShapeType="1"/>
            </p:cNvSpPr>
            <p:nvPr/>
          </p:nvSpPr>
          <p:spPr bwMode="auto">
            <a:xfrm rot="16200000" flipH="1">
              <a:off x="3335" y="13288"/>
              <a:ext cx="338" cy="797"/>
            </a:xfrm>
            <a:prstGeom prst="bentConnector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0420" name="AutoShape 4"/>
            <p:cNvSpPr>
              <a:spLocks noChangeShapeType="1"/>
            </p:cNvSpPr>
            <p:nvPr/>
          </p:nvSpPr>
          <p:spPr bwMode="auto">
            <a:xfrm rot="16200000" flipH="1">
              <a:off x="4367" y="14116"/>
              <a:ext cx="319" cy="224"/>
            </a:xfrm>
            <a:prstGeom prst="bentConnector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91195"/>
            <a:ext cx="8229600" cy="4900635"/>
          </a:xfrm>
        </p:spPr>
        <p:txBody>
          <a:bodyPr>
            <a:normAutofit/>
          </a:bodyPr>
          <a:lstStyle/>
          <a:p>
            <a:r>
              <a:rPr lang="en-GB" altLang="zh-CN" sz="1600" dirty="0" smtClean="0"/>
              <a:t>For each MBMS service provided using SC-PTM, E-UTRAN indicates in the SC-MCCH the list of neighbour cells providing this MBMS </a:t>
            </a:r>
            <a:r>
              <a:rPr lang="en-GB" altLang="zh-CN" sz="1600" dirty="0" smtClean="0"/>
              <a:t>service  using </a:t>
            </a:r>
            <a:r>
              <a:rPr lang="en-GB" altLang="zh-CN" sz="1600" dirty="0" smtClean="0"/>
              <a:t>SC-PTM.</a:t>
            </a:r>
            <a:endParaRPr lang="en-GB" altLang="zh-CN" sz="1600" dirty="0" smtClean="0"/>
          </a:p>
          <a:p>
            <a:endParaRPr lang="en-GB" altLang="zh-CN" sz="1600" dirty="0" smtClean="0"/>
          </a:p>
          <a:p>
            <a:r>
              <a:rPr lang="en-GB" altLang="zh-CN" sz="1600" dirty="0" smtClean="0"/>
              <a:t>UE can request </a:t>
            </a:r>
            <a:r>
              <a:rPr lang="en-GB" altLang="zh-CN" sz="1600" dirty="0" err="1" smtClean="0"/>
              <a:t>unicast</a:t>
            </a:r>
            <a:r>
              <a:rPr lang="en-GB" altLang="zh-CN" sz="1600" dirty="0" smtClean="0"/>
              <a:t> reception of the service before changing to a cell not providing the MBMS service using SC-PTM.</a:t>
            </a:r>
          </a:p>
          <a:p>
            <a:endParaRPr lang="en-GB" altLang="zh-CN" sz="1600" dirty="0" smtClean="0"/>
          </a:p>
          <a:p>
            <a:r>
              <a:rPr lang="en-GB" altLang="zh-CN" sz="1600" dirty="0" smtClean="0"/>
              <a:t>UE can continue SC-PTM reception of the service when changing to a cell providing the MBMS service using SC-PTM.</a:t>
            </a:r>
            <a:endParaRPr lang="en-US" altLang="zh-CN" sz="1600" dirty="0" smtClean="0"/>
          </a:p>
          <a:p>
            <a:endParaRPr lang="en-US" altLang="zh-CN" sz="1600" dirty="0" smtClean="0"/>
          </a:p>
          <a:p>
            <a:endParaRPr lang="en-US" altLang="zh-CN" sz="1600" dirty="0" smtClean="0"/>
          </a:p>
          <a:p>
            <a:endParaRPr lang="en-US" altLang="zh-CN" sz="1600" dirty="0" smtClean="0"/>
          </a:p>
          <a:p>
            <a:pPr lvl="1">
              <a:spcAft>
                <a:spcPts val="0"/>
              </a:spcAft>
            </a:pPr>
            <a:endParaRPr lang="zh-CN" altLang="en-US" sz="1200" dirty="0" smtClean="0"/>
          </a:p>
        </p:txBody>
      </p:sp>
      <p:sp>
        <p:nvSpPr>
          <p:cNvPr id="4" name="标题 3"/>
          <p:cNvSpPr>
            <a:spLocks noGrp="1"/>
          </p:cNvSpPr>
          <p:nvPr>
            <p:ph type="title"/>
          </p:nvPr>
        </p:nvSpPr>
        <p:spPr/>
        <p:txBody>
          <a:bodyPr/>
          <a:lstStyle/>
          <a:p>
            <a:r>
              <a:rPr lang="en-US" altLang="zh-CN" dirty="0" smtClean="0"/>
              <a:t>Mobility</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themeOverride>
</file>

<file path=docProps/app.xml><?xml version="1.0" encoding="utf-8"?>
<Properties xmlns="http://schemas.openxmlformats.org/officeDocument/2006/extended-properties" xmlns:vt="http://schemas.openxmlformats.org/officeDocument/2006/docPropsVTypes">
  <Template>blank</Template>
  <TotalTime>4649</TotalTime>
  <Words>526</Words>
  <Application>Microsoft Office PowerPoint</Application>
  <PresentationFormat>全屏显示(4:3)</PresentationFormat>
  <Paragraphs>68</Paragraphs>
  <Slides>10</Slides>
  <Notes>2</Notes>
  <HiddenSlides>0</HiddenSlides>
  <MMClips>0</MMClips>
  <ScaleCrop>false</ScaleCrop>
  <HeadingPairs>
    <vt:vector size="6" baseType="variant">
      <vt:variant>
        <vt:lpstr>主题</vt:lpstr>
      </vt:variant>
      <vt:variant>
        <vt:i4>9</vt:i4>
      </vt:variant>
      <vt:variant>
        <vt:lpstr>嵌入 OLE 服务器</vt:lpstr>
      </vt:variant>
      <vt:variant>
        <vt:i4>2</vt:i4>
      </vt:variant>
      <vt:variant>
        <vt:lpstr>幻灯片标题</vt:lpstr>
      </vt:variant>
      <vt:variant>
        <vt:i4>10</vt:i4>
      </vt:variant>
    </vt:vector>
  </HeadingPairs>
  <TitlesOfParts>
    <vt:vector size="21" baseType="lpstr">
      <vt:lpstr>blank</vt:lpstr>
      <vt:lpstr>1_主题1</vt:lpstr>
      <vt:lpstr>4_主题1</vt:lpstr>
      <vt:lpstr>5_主题1</vt:lpstr>
      <vt:lpstr>6_主题1</vt:lpstr>
      <vt:lpstr>7_主题1</vt:lpstr>
      <vt:lpstr>8_主题1</vt:lpstr>
      <vt:lpstr>9_主题1</vt:lpstr>
      <vt:lpstr>10_主题1</vt:lpstr>
      <vt:lpstr>Picture</vt:lpstr>
      <vt:lpstr>Visio</vt:lpstr>
      <vt:lpstr>SC-PTM Introduction</vt:lpstr>
      <vt:lpstr>Background</vt:lpstr>
      <vt:lpstr>Benefits</vt:lpstr>
      <vt:lpstr>Architecture</vt:lpstr>
      <vt:lpstr>High level procedure</vt:lpstr>
      <vt:lpstr>RAN1 Aspect</vt:lpstr>
      <vt:lpstr>Channel mapping</vt:lpstr>
      <vt:lpstr>Single-cell transmission</vt:lpstr>
      <vt:lpstr>Mobility</vt:lpstr>
      <vt:lpstr>幻灯片 10</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3GPP进展介绍</dc:title>
  <dc:creator>Huawei</dc:creator>
  <cp:lastModifiedBy>cWX12682</cp:lastModifiedBy>
  <cp:revision>477</cp:revision>
  <dcterms:created xsi:type="dcterms:W3CDTF">2013-07-16T09:22:59Z</dcterms:created>
  <dcterms:modified xsi:type="dcterms:W3CDTF">2015-12-10T02:36:58Z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(3)fZcvxu+wkv0331FzLw3s8uOHHl9m1dAnbczoTG3Pg/k2jrRlCHUZ5xz6epj7FooftMkbY+7f_x000d_ BdJoDoEio0Vp/9dWfzqKsBazL9+hU/CFO93I4wFelSC8eIW99egZq+N9Oagq037+1kr1a6dN_x000d_ ePHF/9Ytd4ZGwUKAIrgBIcp48es4oRl89F98fbMvarFBfdZS1Kkn3xNFXIOR96YUx1ticOgE_x000d_ 4TP6os7pzsMLVHLScv</vt:lpwstr>
  </property>
  <property fmtid="{D5CDD505-2E9C-101B-9397-08002B2CF9AE}" pid="3" name="_ms_pID_7253431">
    <vt:lpwstr>MUyyWV4oWA8esv2FXZWunwwDNuIiG1YGIfAmBDrbw2hddtpk+a7AOs_x000d_ F+gw5FGE8Z8eOJb4b0LCaLwmQz2eg3W1mUzhqpshqtF8k+RGAI6dRSR0wzNhtFwdyor977+h_x000d_ fR1bIvEUlLoyaDLwWt2D3Pfhg/bcGmbervf2CDvRNHihpjiYSYTIlVUN8bb/L44FIz1Buo6K_x000d_ FNycSjTPsD0a8bPa+vx5AT/1Tqdk2sflCelD</vt:lpwstr>
  </property>
  <property fmtid="{D5CDD505-2E9C-101B-9397-08002B2CF9AE}" pid="4" name="_ms_pID_7253432">
    <vt:lpwstr>CzkL0lQDdl5jBgLWSk85lgemHcrrcRnMwmUh_x000d_ L+lOG419vWSFnQqkk5AfkO1MhSdRGTMexzjRbwnWwhiwArNxaS8=</vt:lpwstr>
  </property>
  <property fmtid="{D5CDD505-2E9C-101B-9397-08002B2CF9AE}" pid="5" name="_new_ms_pID_72543">
    <vt:lpwstr>(3)vUzqxlJWd4f3wvk350apxNz8K3ZDisGU/We6eChLvDFrhvczcBwBlDcoBMPquGRQsCbChSG/
aLFJLorSkENg+Ki6wQIX0KCb0YM2Oem4ORKzWEu3IhRxQ1QCmvpIKj0Mm9UIOQpJ6cTdqXCj
4tGPOktrXg5isS/HX00jE4jBlCwxLGJFTfUsf8yM9PNWj+EpubKeAvJK2L9mlskar9b/IzUl
ZJ1MvsZS/9VcfuG0j7</vt:lpwstr>
  </property>
  <property fmtid="{D5CDD505-2E9C-101B-9397-08002B2CF9AE}" pid="6" name="_new_ms_pID_725431">
    <vt:lpwstr>cER0o6V90ojG1sVJfQ1HRe0luhL8ci3C4gIN2xhAmH/4Ny7832YIS1
U9/ykKp9GDEbJLGmB/Nv8zgkqoBPmUAaW/TdC/uwXeWlm2KnkwXjgxp9ECurOI6DGiwG+jIZ
VoPODbXb8XTEpVdaDQ8SSUvubj30oCj1WgfUnN0OS0B5k1VKw1dm4AJMi7akzZ7KApStNAhP
V1BjeJfWAOTrma4o6AvKZ/Cq+egpW4QfZL50</vt:lpwstr>
  </property>
  <property fmtid="{D5CDD505-2E9C-101B-9397-08002B2CF9AE}" pid="7" name="_new_ms_pID_725432">
    <vt:lpwstr>ZOoRI7gXfVEC9Rt7342Bg80yL+mdVEJdB588
uAcVawF1acTZdSSFAb30eLJfbduyNYfuEKoCPuGR5k1k0t8CYd09pp5nkSoRi9MfBlCTGj/t
DE2rVpHKjjbBBui8C2svwC6E4+d9dooun3/VZz5CeU1o68fbYfBQXZOJzRYsUJSe</vt:lpwstr>
  </property>
  <property fmtid="{D5CDD505-2E9C-101B-9397-08002B2CF9AE}" pid="8" name="sflag">
    <vt:lpwstr>1449134006</vt:lpwstr>
  </property>
</Properties>
</file>